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43" d="100"/>
          <a:sy n="43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265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32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412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75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575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68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101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63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99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91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1697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87791A-BB06-446E-B142-F12A311A4C1F}" type="datetimeFigureOut">
              <a:rPr lang="en-US" smtClean="0"/>
              <a:t>3/2/2024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7838E-A82C-41F6-8BA1-B9A6135D02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74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20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5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microsoft.com/office/2007/relationships/hdphoto" Target="../media/hdphoto7.wdp"/><Relationship Id="rId5" Type="http://schemas.microsoft.com/office/2007/relationships/hdphoto" Target="../media/hdphoto5.wdp"/><Relationship Id="rId15" Type="http://schemas.openxmlformats.org/officeDocument/2006/relationships/image" Target="../media/image47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microsoft.com/office/2007/relationships/hdphoto" Target="../media/hdphoto6.wdp"/><Relationship Id="rId9" Type="http://schemas.openxmlformats.org/officeDocument/2006/relationships/image" Target="../media/image44.png"/><Relationship Id="rId14" Type="http://schemas.microsoft.com/office/2007/relationships/hdphoto" Target="../media/hdphoto8.wdp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microsoft.com/office/2007/relationships/hdphoto" Target="../media/hdphoto6.wdp"/><Relationship Id="rId9" Type="http://schemas.openxmlformats.org/officeDocument/2006/relationships/image" Target="../media/image44.png"/><Relationship Id="rId14" Type="http://schemas.microsoft.com/office/2007/relationships/hdphoto" Target="../media/hdphoto8.wdp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4.wdp"/><Relationship Id="rId7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8.wdp"/><Relationship Id="rId4" Type="http://schemas.openxmlformats.org/officeDocument/2006/relationships/image" Target="../media/image48.png"/><Relationship Id="rId9" Type="http://schemas.microsoft.com/office/2007/relationships/hdphoto" Target="../media/hdphoto2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12" Type="http://schemas.openxmlformats.org/officeDocument/2006/relationships/image" Target="../media/image4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microsoft.com/office/2007/relationships/hdphoto" Target="../media/hdphoto6.wdp"/><Relationship Id="rId9" Type="http://schemas.openxmlformats.org/officeDocument/2006/relationships/image" Target="../media/image44.png"/><Relationship Id="rId14" Type="http://schemas.microsoft.com/office/2007/relationships/hdphoto" Target="../media/hdphoto8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microsoft.com/office/2007/relationships/hdphoto" Target="../media/hdphoto8.wdp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1.png"/><Relationship Id="rId5" Type="http://schemas.openxmlformats.org/officeDocument/2006/relationships/image" Target="../media/image17.png"/><Relationship Id="rId4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8.pn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openxmlformats.org/officeDocument/2006/relationships/image" Target="../media/image63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svg"/><Relationship Id="rId5" Type="http://schemas.openxmlformats.org/officeDocument/2006/relationships/image" Target="../media/image16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B6F1F9-364D-11D1-C779-F2BA538E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3B29718-8EB3-82B3-D729-E6A8A1F0C759}"/>
              </a:ext>
            </a:extLst>
          </p:cNvPr>
          <p:cNvSpPr/>
          <p:nvPr/>
        </p:nvSpPr>
        <p:spPr>
          <a:xfrm>
            <a:off x="499871" y="262499"/>
            <a:ext cx="7488936" cy="6004951"/>
          </a:xfrm>
          <a:prstGeom prst="roundRect">
            <a:avLst/>
          </a:prstGeom>
          <a:solidFill>
            <a:srgbClr val="B8FBFE">
              <a:alpha val="86000"/>
            </a:srgb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9BAB10D-F04A-4D56-98A7-9B47FEC1135C}"/>
              </a:ext>
            </a:extLst>
          </p:cNvPr>
          <p:cNvSpPr txBox="1"/>
          <p:nvPr/>
        </p:nvSpPr>
        <p:spPr>
          <a:xfrm>
            <a:off x="1394906" y="382904"/>
            <a:ext cx="6086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Thứ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…..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ngày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…..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tháng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….. </a:t>
            </a:r>
            <a:r>
              <a:rPr lang="en-US" sz="4000" dirty="0" err="1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năm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latin typeface="UTM Duepuntozero" panose="02040603050506020204" pitchFamily="18" charset="0"/>
              </a:rPr>
              <a:t> ……</a:t>
            </a:r>
            <a:endParaRPr lang="vi-VN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643488F-07A9-0C0D-73A7-85719446E691}"/>
              </a:ext>
            </a:extLst>
          </p:cNvPr>
          <p:cNvGrpSpPr/>
          <p:nvPr/>
        </p:nvGrpSpPr>
        <p:grpSpPr>
          <a:xfrm>
            <a:off x="1236499" y="2273208"/>
            <a:ext cx="6548629" cy="2198630"/>
            <a:chOff x="1236499" y="2146660"/>
            <a:chExt cx="6548629" cy="219863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8E86DBE-7A74-AF15-315E-21F0B499FD6E}"/>
                </a:ext>
              </a:extLst>
            </p:cNvPr>
            <p:cNvSpPr txBox="1"/>
            <p:nvPr/>
          </p:nvSpPr>
          <p:spPr>
            <a:xfrm rot="1924573">
              <a:off x="4349724" y="2146660"/>
              <a:ext cx="3221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-</a:t>
              </a:r>
              <a:endParaRPr lang="vi-VN" sz="6600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9F227ED3-1576-8730-44F3-DDA5885A6995}"/>
                </a:ext>
              </a:extLst>
            </p:cNvPr>
            <p:cNvSpPr txBox="1"/>
            <p:nvPr/>
          </p:nvSpPr>
          <p:spPr>
            <a:xfrm>
              <a:off x="1236499" y="3021851"/>
              <a:ext cx="6548629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vi-VN" sz="8000" dirty="0">
                <a:ln w="28575"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7C80"/>
                </a:solidFill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C5B0122-518C-EE53-54D3-D46F33E479F6}"/>
              </a:ext>
            </a:extLst>
          </p:cNvPr>
          <p:cNvSpPr txBox="1"/>
          <p:nvPr/>
        </p:nvSpPr>
        <p:spPr>
          <a:xfrm>
            <a:off x="3432277" y="2172164"/>
            <a:ext cx="1907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32</a:t>
            </a:r>
            <a:endParaRPr lang="vi-VN" sz="4800" b="1" dirty="0">
              <a:solidFill>
                <a:srgbClr val="FF0000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3364" y="3507616"/>
            <a:ext cx="3413761" cy="312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7B0876C-247F-E6AD-F99A-FA46F8D51C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0964" y="1098031"/>
            <a:ext cx="2487384" cy="1066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56264E-A9CE-713B-49B7-E7F5F67D8E79}"/>
              </a:ext>
            </a:extLst>
          </p:cNvPr>
          <p:cNvSpPr txBox="1"/>
          <p:nvPr/>
        </p:nvSpPr>
        <p:spPr>
          <a:xfrm>
            <a:off x="1236499" y="2757585"/>
            <a:ext cx="7282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CHO SỐ</a:t>
            </a:r>
            <a:endParaRPr kumimoji="0" lang="vi-VN" sz="8000" b="0" i="0" u="none" strike="noStrike" kern="1200" cap="none" spc="0" normalizeH="0" baseline="0" noProof="0" dirty="0">
              <a:ln w="28575">
                <a:solidFill>
                  <a:srgbClr val="4472C4">
                    <a:lumMod val="50000"/>
                  </a:srgbClr>
                </a:solidFill>
              </a:ln>
              <a:solidFill>
                <a:srgbClr val="FF7C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6770267-44F9-578E-00F9-705E5BA24C15}"/>
              </a:ext>
            </a:extLst>
          </p:cNvPr>
          <p:cNvSpPr txBox="1"/>
          <p:nvPr/>
        </p:nvSpPr>
        <p:spPr>
          <a:xfrm>
            <a:off x="744667" y="3957528"/>
            <a:ext cx="72825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28575">
                  <a:solidFill>
                    <a:srgbClr val="4472C4">
                      <a:lumMod val="50000"/>
                    </a:srgbClr>
                  </a:solidFill>
                </a:ln>
                <a:solidFill>
                  <a:srgbClr val="66FF66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CÓ HAI CHỮ SỐ</a:t>
            </a:r>
            <a:endParaRPr kumimoji="0" lang="vi-VN" sz="8000" b="0" i="0" u="none" strike="noStrike" kern="1200" cap="none" spc="0" normalizeH="0" baseline="0" noProof="0" dirty="0">
              <a:ln w="28575">
                <a:solidFill>
                  <a:srgbClr val="4472C4">
                    <a:lumMod val="50000"/>
                  </a:srgbClr>
                </a:solidFill>
              </a:ln>
              <a:solidFill>
                <a:srgbClr val="FF7C8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A194347-9E31-B350-C5D5-B9E5602983B1}"/>
              </a:ext>
            </a:extLst>
          </p:cNvPr>
          <p:cNvSpPr txBox="1"/>
          <p:nvPr/>
        </p:nvSpPr>
        <p:spPr>
          <a:xfrm>
            <a:off x="2563537" y="5238486"/>
            <a:ext cx="36447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4 </a:t>
            </a:r>
            <a:r>
              <a:rPr lang="en-US" sz="48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- </a:t>
            </a:r>
            <a:r>
              <a:rPr lang="en-US" sz="4800" b="1" dirty="0" err="1">
                <a:solidFill>
                  <a:srgbClr val="FF0000"/>
                </a:solidFill>
                <a:latin typeface="UTM Duepuntozer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Duepuntozero" panose="02040603050506020204" pitchFamily="18" charset="0"/>
              </a:rPr>
              <a:t> 1</a:t>
            </a:r>
            <a:endParaRPr lang="vi-VN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274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7037E-7 L -0.98541 0.011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5" grpId="0"/>
      <p:bldP spid="9" grpId="0"/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E306D6-A8C9-AD69-5027-2240A760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049256D8-0F60-A000-5239-399E19476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732280" y="2778039"/>
            <a:ext cx="2970320" cy="411367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CF4F4C-61DB-7880-7189-43E5C41FE410}"/>
              </a:ext>
            </a:extLst>
          </p:cNvPr>
          <p:cNvGrpSpPr/>
          <p:nvPr/>
        </p:nvGrpSpPr>
        <p:grpSpPr>
          <a:xfrm>
            <a:off x="661385" y="219919"/>
            <a:ext cx="7023669" cy="1980047"/>
            <a:chOff x="976542" y="135179"/>
            <a:chExt cx="6418557" cy="1754327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22401"/>
                <a:gd name="adj2" fmla="val 68588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2784F01-51B6-C1A3-88DA-86FB1D39DB65}"/>
                </a:ext>
              </a:extLst>
            </p:cNvPr>
            <p:cNvSpPr txBox="1"/>
            <p:nvPr/>
          </p:nvSpPr>
          <p:spPr>
            <a:xfrm>
              <a:off x="1080671" y="235173"/>
              <a:ext cx="6187735" cy="15543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hãy</a:t>
              </a:r>
              <a:r>
                <a:rPr lang="en-US" sz="3600" dirty="0"/>
                <a:t> </a:t>
              </a:r>
              <a:r>
                <a:rPr lang="en-US" sz="3600" dirty="0" err="1"/>
                <a:t>hoàn</a:t>
              </a:r>
              <a:r>
                <a:rPr lang="en-US" sz="3600" dirty="0"/>
                <a:t> </a:t>
              </a:r>
              <a:r>
                <a:rPr lang="en-US" sz="3600" dirty="0" err="1"/>
                <a:t>thành</a:t>
              </a:r>
              <a:r>
                <a:rPr lang="en-US" sz="3600" dirty="0"/>
                <a:t> </a:t>
              </a:r>
              <a:r>
                <a:rPr lang="en-US" sz="3600" dirty="0" err="1"/>
                <a:t>phần</a:t>
              </a:r>
              <a:r>
                <a:rPr lang="en-US" sz="3600" dirty="0"/>
                <a:t> </a:t>
              </a:r>
              <a:r>
                <a:rPr lang="en-US" sz="3600" dirty="0" err="1"/>
                <a:t>bài</a:t>
              </a:r>
              <a:r>
                <a:rPr lang="en-US" sz="3600" dirty="0"/>
                <a:t> </a:t>
              </a:r>
              <a:r>
                <a:rPr lang="en-US" sz="3600" dirty="0" err="1"/>
                <a:t>học</a:t>
              </a:r>
              <a:r>
                <a:rPr lang="en-US" sz="3600" dirty="0"/>
                <a:t> </a:t>
              </a:r>
              <a:r>
                <a:rPr lang="en-US" sz="3600" dirty="0" err="1"/>
                <a:t>để</a:t>
              </a:r>
              <a:r>
                <a:rPr lang="en-US" sz="3600" dirty="0"/>
                <a:t> </a:t>
              </a:r>
              <a:r>
                <a:rPr lang="en-US" sz="3600" dirty="0" err="1"/>
                <a:t>giúp</a:t>
              </a:r>
              <a:r>
                <a:rPr lang="en-US" sz="3600" dirty="0"/>
                <a:t> </a:t>
              </a:r>
              <a:r>
                <a:rPr lang="en-US" sz="3600" dirty="0" err="1"/>
                <a:t>mình</a:t>
              </a:r>
              <a:r>
                <a:rPr lang="en-US" sz="3600" dirty="0"/>
                <a:t> </a:t>
              </a:r>
              <a:r>
                <a:rPr lang="en-US" sz="3600" dirty="0" err="1"/>
                <a:t>lấy</a:t>
              </a:r>
              <a:r>
                <a:rPr lang="en-US" sz="3600" dirty="0"/>
                <a:t> </a:t>
              </a:r>
              <a:r>
                <a:rPr lang="en-US" sz="3600" dirty="0" err="1"/>
                <a:t>được</a:t>
              </a:r>
              <a:r>
                <a:rPr lang="en-US" sz="3600" dirty="0"/>
                <a:t> </a:t>
              </a:r>
              <a:r>
                <a:rPr lang="en-US" sz="3600" dirty="0" err="1"/>
                <a:t>những</a:t>
              </a:r>
              <a:r>
                <a:rPr lang="en-US" sz="3600" dirty="0"/>
                <a:t> </a:t>
              </a:r>
              <a:r>
                <a:rPr lang="en-US" sz="3600" dirty="0" err="1"/>
                <a:t>thùng</a:t>
              </a:r>
              <a:r>
                <a:rPr lang="en-US" sz="3600" dirty="0"/>
                <a:t> </a:t>
              </a:r>
              <a:r>
                <a:rPr lang="en-US" sz="3600" dirty="0" err="1"/>
                <a:t>hàng</a:t>
              </a:r>
              <a:r>
                <a:rPr lang="en-US" sz="3600" dirty="0"/>
                <a:t> </a:t>
              </a:r>
              <a:r>
                <a:rPr lang="en-US" sz="3600" dirty="0" err="1"/>
                <a:t>cần</a:t>
              </a:r>
              <a:r>
                <a:rPr lang="en-US" sz="3600" dirty="0"/>
                <a:t> </a:t>
              </a:r>
              <a:r>
                <a:rPr lang="en-US" sz="3600" dirty="0" err="1"/>
                <a:t>giao</a:t>
              </a:r>
              <a:r>
                <a:rPr lang="en-US" sz="3600" dirty="0"/>
                <a:t> </a:t>
              </a:r>
              <a:r>
                <a:rPr lang="en-US" sz="3600" dirty="0" err="1"/>
                <a:t>nhé</a:t>
              </a:r>
              <a:r>
                <a:rPr lang="en-US" sz="3600" dirty="0"/>
                <a:t>!</a:t>
              </a:r>
              <a:endParaRPr lang="vi-VN" sz="360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5861408-4EF5-C7FD-9B3B-92B7920FDCF3}"/>
              </a:ext>
            </a:extLst>
          </p:cNvPr>
          <p:cNvGrpSpPr/>
          <p:nvPr/>
        </p:nvGrpSpPr>
        <p:grpSpPr>
          <a:xfrm>
            <a:off x="7685054" y="441022"/>
            <a:ext cx="4211054" cy="5975956"/>
            <a:chOff x="3885936" y="-4711"/>
            <a:chExt cx="4211054" cy="5975956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xmlns="" id="{21A46925-3F86-6DC2-ED97-A9036F29E01A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00E11A8A-FDCF-BB01-1A78-B38C50BF3F26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xmlns="" id="{355A52F6-F8EA-FC39-928E-09E52C20BEA9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xmlns="" id="{AA1A8EB6-3D5F-BF3B-C23F-901913F5FD9E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96BFEBB4-175C-6C21-939B-2DE92105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2BB8C18-EBD2-B8CF-ECF4-745C4606F9AF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Nhận</a:t>
              </a:r>
              <a:endParaRPr lang="en-US" sz="7200" b="1" dirty="0">
                <a:ln w="2190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 dirty="0" err="1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Hàng</a:t>
              </a:r>
              <a:endParaRPr lang="vi-VN" sz="7200" b="1" dirty="0">
                <a:ln w="2190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1876AF1B-9717-8A58-A703-AAD0B464D9AB}"/>
                </a:ext>
              </a:extLst>
            </p:cNvPr>
            <p:cNvSpPr txBox="1"/>
            <p:nvPr/>
          </p:nvSpPr>
          <p:spPr>
            <a:xfrm>
              <a:off x="3930379" y="1803500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Nhận</a:t>
              </a:r>
              <a:endParaRPr lang="en-US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 dirty="0" err="1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Hàng</a:t>
              </a:r>
              <a:endParaRPr lang="vi-VN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C114294D-8533-3C8A-BE2F-E5F067B6A6BE}"/>
                </a:ext>
              </a:extLst>
            </p:cNvPr>
            <p:cNvSpPr txBox="1"/>
            <p:nvPr/>
          </p:nvSpPr>
          <p:spPr>
            <a:xfrm>
              <a:off x="4299752" y="860622"/>
              <a:ext cx="342786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Nhiệm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vụ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1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Duepuntozero" panose="02040603050506020204" pitchFamily="18" charset="0"/>
                </a:rPr>
                <a:t>:</a:t>
              </a:r>
              <a:endParaRPr lang="vi-VN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endParaRPr>
            </a:p>
          </p:txBody>
        </p:sp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xmlns="" id="{097D40B9-AF98-5122-1ECC-5AC263F95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xmlns="" id="{E44F59B8-7610-0BBE-785C-AF0B96594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">
              <a:extLst>
                <a:ext uri="{FF2B5EF4-FFF2-40B4-BE49-F238E27FC236}">
                  <a16:creationId xmlns:a16="http://schemas.microsoft.com/office/drawing/2014/main" xmlns="" id="{F190ABAF-8D75-690D-5A06-8C622C8C9A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2">
              <a:extLst>
                <a:ext uri="{FF2B5EF4-FFF2-40B4-BE49-F238E27FC236}">
                  <a16:creationId xmlns:a16="http://schemas.microsoft.com/office/drawing/2014/main" xmlns="" id="{B7B46E15-D700-1E49-2B82-01800606DD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5253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74070" y="206225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D07A152-E15F-3A5F-42F8-014A9403C6AD}"/>
              </a:ext>
            </a:extLst>
          </p:cNvPr>
          <p:cNvSpPr txBox="1"/>
          <p:nvPr/>
        </p:nvSpPr>
        <p:spPr>
          <a:xfrm>
            <a:off x="756002" y="590076"/>
            <a:ext cx="261962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1.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Ví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dụ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E7E9404-774F-4505-90B8-9BE885834526}"/>
              </a:ext>
            </a:extLst>
          </p:cNvPr>
          <p:cNvSpPr txBox="1"/>
          <p:nvPr/>
        </p:nvSpPr>
        <p:spPr>
          <a:xfrm>
            <a:off x="1120054" y="3744614"/>
            <a:ext cx="101993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Chia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, ta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giống</a:t>
            </a:r>
            <a:r>
              <a:rPr lang="en-US" sz="2800" dirty="0"/>
              <a:t> </a:t>
            </a:r>
            <a:r>
              <a:rPr lang="en-US" sz="2800" dirty="0" err="1"/>
              <a:t>như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chia </a:t>
            </a:r>
            <a:r>
              <a:rPr lang="en-US" sz="2800" dirty="0" err="1"/>
              <a:t>đã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D3C3C2-3CCB-3231-D2B4-556F91D08E1F}"/>
              </a:ext>
            </a:extLst>
          </p:cNvPr>
          <p:cNvSpPr txBox="1"/>
          <p:nvPr/>
        </p:nvSpPr>
        <p:spPr>
          <a:xfrm>
            <a:off x="4854166" y="4602456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87BAF60-9F70-0752-F1E8-C7BD07329419}"/>
              </a:ext>
            </a:extLst>
          </p:cNvPr>
          <p:cNvSpPr txBox="1"/>
          <p:nvPr/>
        </p:nvSpPr>
        <p:spPr>
          <a:xfrm>
            <a:off x="5778213" y="4606183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12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27142E7-C314-CBB1-74AA-C96AC48C6BB7}"/>
              </a:ext>
            </a:extLst>
          </p:cNvPr>
          <p:cNvCxnSpPr/>
          <p:nvPr/>
        </p:nvCxnSpPr>
        <p:spPr>
          <a:xfrm>
            <a:off x="5616275" y="4747003"/>
            <a:ext cx="0" cy="16046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0E703CE2-51C6-FA4D-36E7-A68779EADC80}"/>
              </a:ext>
            </a:extLst>
          </p:cNvPr>
          <p:cNvCxnSpPr>
            <a:cxnSpLocks/>
          </p:cNvCxnSpPr>
          <p:nvPr/>
        </p:nvCxnSpPr>
        <p:spPr>
          <a:xfrm flipH="1">
            <a:off x="5616275" y="5248787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48BB583B-A649-3E81-64C0-C190B6EA031A}"/>
              </a:ext>
            </a:extLst>
          </p:cNvPr>
          <p:cNvSpPr/>
          <p:nvPr/>
        </p:nvSpPr>
        <p:spPr>
          <a:xfrm>
            <a:off x="477913" y="2189189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87DEC962-3CD0-888C-142E-DB03F73979EF}"/>
              </a:ext>
            </a:extLst>
          </p:cNvPr>
          <p:cNvSpPr txBox="1"/>
          <p:nvPr/>
        </p:nvSpPr>
        <p:spPr>
          <a:xfrm>
            <a:off x="4866164" y="1676854"/>
            <a:ext cx="231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56 : 12 =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6C59A85-FA79-E115-F0E3-B0482015195B}"/>
              </a:ext>
            </a:extLst>
          </p:cNvPr>
          <p:cNvSpPr txBox="1"/>
          <p:nvPr/>
        </p:nvSpPr>
        <p:spPr>
          <a:xfrm>
            <a:off x="829980" y="2389678"/>
            <a:ext cx="1393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endParaRPr lang="en-US" sz="2800" b="1" dirty="0"/>
          </a:p>
        </p:txBody>
      </p:sp>
      <p:pic>
        <p:nvPicPr>
          <p:cNvPr id="6" name="Picture 5" descr="A collection of frames with cartoon characters&#10;&#10;Description automatically generated">
            <a:extLst>
              <a:ext uri="{FF2B5EF4-FFF2-40B4-BE49-F238E27FC236}">
                <a16:creationId xmlns:a16="http://schemas.microsoft.com/office/drawing/2014/main" xmlns="" id="{50094781-4208-42E8-CB2D-0226DDCFC5E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27" b="50000"/>
          <a:stretch/>
        </p:blipFill>
        <p:spPr>
          <a:xfrm>
            <a:off x="4176011" y="974797"/>
            <a:ext cx="3559067" cy="21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275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2" grpId="0" animBg="1"/>
      <p:bldP spid="10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40036" y="145915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CD662966-7AC3-2CFC-625D-B44803E42D7F}"/>
              </a:ext>
            </a:extLst>
          </p:cNvPr>
          <p:cNvSpPr/>
          <p:nvPr/>
        </p:nvSpPr>
        <p:spPr>
          <a:xfrm>
            <a:off x="379987" y="434761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A414E1A-B533-98CC-420C-45E5153F8E46}"/>
              </a:ext>
            </a:extLst>
          </p:cNvPr>
          <p:cNvSpPr txBox="1"/>
          <p:nvPr/>
        </p:nvSpPr>
        <p:spPr>
          <a:xfrm>
            <a:off x="917938" y="60447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endParaRPr lang="en-US" sz="3200" b="1" dirty="0"/>
          </a:p>
        </p:txBody>
      </p:sp>
      <p:sp>
        <p:nvSpPr>
          <p:cNvPr id="23" name="Rectangle: Diagonal Corners Snipped 22">
            <a:extLst>
              <a:ext uri="{FF2B5EF4-FFF2-40B4-BE49-F238E27FC236}">
                <a16:creationId xmlns:a16="http://schemas.microsoft.com/office/drawing/2014/main" xmlns="" id="{ABA9ED55-1DD9-EDD6-1F26-08F855536D30}"/>
              </a:ext>
            </a:extLst>
          </p:cNvPr>
          <p:cNvSpPr/>
          <p:nvPr/>
        </p:nvSpPr>
        <p:spPr>
          <a:xfrm>
            <a:off x="1222566" y="2409786"/>
            <a:ext cx="4180173" cy="1190288"/>
          </a:xfrm>
          <a:custGeom>
            <a:avLst/>
            <a:gdLst>
              <a:gd name="connsiteX0" fmla="*/ 0 w 4180173"/>
              <a:gd name="connsiteY0" fmla="*/ 0 h 1190288"/>
              <a:gd name="connsiteX1" fmla="*/ 3794817 w 4180173"/>
              <a:gd name="connsiteY1" fmla="*/ 0 h 1190288"/>
              <a:gd name="connsiteX2" fmla="*/ 4180173 w 4180173"/>
              <a:gd name="connsiteY2" fmla="*/ 385356 h 1190288"/>
              <a:gd name="connsiteX3" fmla="*/ 4180173 w 4180173"/>
              <a:gd name="connsiteY3" fmla="*/ 1190288 h 1190288"/>
              <a:gd name="connsiteX4" fmla="*/ 4180173 w 4180173"/>
              <a:gd name="connsiteY4" fmla="*/ 1190288 h 1190288"/>
              <a:gd name="connsiteX5" fmla="*/ 385356 w 4180173"/>
              <a:gd name="connsiteY5" fmla="*/ 1190288 h 1190288"/>
              <a:gd name="connsiteX6" fmla="*/ 0 w 4180173"/>
              <a:gd name="connsiteY6" fmla="*/ 804932 h 1190288"/>
              <a:gd name="connsiteX7" fmla="*/ 0 w 4180173"/>
              <a:gd name="connsiteY7" fmla="*/ 0 h 119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173" h="1190288" fill="none" extrusionOk="0">
                <a:moveTo>
                  <a:pt x="0" y="0"/>
                </a:moveTo>
                <a:cubicBezTo>
                  <a:pt x="562767" y="124776"/>
                  <a:pt x="2257040" y="-98747"/>
                  <a:pt x="3794817" y="0"/>
                </a:cubicBezTo>
                <a:cubicBezTo>
                  <a:pt x="3915508" y="131626"/>
                  <a:pt x="4059513" y="315134"/>
                  <a:pt x="4180173" y="385356"/>
                </a:cubicBezTo>
                <a:cubicBezTo>
                  <a:pt x="4127648" y="577977"/>
                  <a:pt x="4218617" y="876895"/>
                  <a:pt x="4180173" y="1190288"/>
                </a:cubicBezTo>
                <a:lnTo>
                  <a:pt x="4180173" y="1190288"/>
                </a:lnTo>
                <a:cubicBezTo>
                  <a:pt x="2590554" y="1028713"/>
                  <a:pt x="1565574" y="1341049"/>
                  <a:pt x="385356" y="1190288"/>
                </a:cubicBezTo>
                <a:cubicBezTo>
                  <a:pt x="277101" y="1019047"/>
                  <a:pt x="160684" y="957166"/>
                  <a:pt x="0" y="804932"/>
                </a:cubicBezTo>
                <a:cubicBezTo>
                  <a:pt x="-60524" y="409587"/>
                  <a:pt x="-27448" y="216362"/>
                  <a:pt x="0" y="0"/>
                </a:cubicBezTo>
                <a:close/>
              </a:path>
              <a:path w="4180173" h="1190288" stroke="0" extrusionOk="0">
                <a:moveTo>
                  <a:pt x="0" y="0"/>
                </a:moveTo>
                <a:cubicBezTo>
                  <a:pt x="1130908" y="-30569"/>
                  <a:pt x="3149259" y="167464"/>
                  <a:pt x="3794817" y="0"/>
                </a:cubicBezTo>
                <a:cubicBezTo>
                  <a:pt x="3855270" y="94809"/>
                  <a:pt x="4073382" y="212121"/>
                  <a:pt x="4180173" y="385356"/>
                </a:cubicBezTo>
                <a:cubicBezTo>
                  <a:pt x="4186412" y="666231"/>
                  <a:pt x="4235031" y="835672"/>
                  <a:pt x="4180173" y="1190288"/>
                </a:cubicBezTo>
                <a:lnTo>
                  <a:pt x="4180173" y="1190288"/>
                </a:lnTo>
                <a:cubicBezTo>
                  <a:pt x="2541673" y="1228585"/>
                  <a:pt x="1652304" y="1089724"/>
                  <a:pt x="385356" y="1190288"/>
                </a:cubicBezTo>
                <a:cubicBezTo>
                  <a:pt x="185643" y="1033407"/>
                  <a:pt x="49684" y="889209"/>
                  <a:pt x="0" y="804932"/>
                </a:cubicBezTo>
                <a:cubicBezTo>
                  <a:pt x="-35116" y="496024"/>
                  <a:pt x="-44949" y="1546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EDFBD-D31D-B5B8-C6BD-434DD1CE045A}"/>
              </a:ext>
            </a:extLst>
          </p:cNvPr>
          <p:cNvSpPr txBox="1"/>
          <p:nvPr/>
        </p:nvSpPr>
        <p:spPr>
          <a:xfrm>
            <a:off x="1648028" y="2763073"/>
            <a:ext cx="3393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56 chia 12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mấy</a:t>
            </a:r>
            <a:r>
              <a:rPr lang="en-US" sz="2800" dirty="0"/>
              <a:t>?</a:t>
            </a:r>
          </a:p>
        </p:txBody>
      </p:sp>
      <p:pic>
        <p:nvPicPr>
          <p:cNvPr id="15" name="Picture 14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BD3F4C0D-47A7-FE92-0EB0-2D78680E97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11140" r="32268"/>
          <a:stretch/>
        </p:blipFill>
        <p:spPr>
          <a:xfrm flipH="1">
            <a:off x="550267" y="2115539"/>
            <a:ext cx="1065575" cy="2168306"/>
          </a:xfrm>
          <a:prstGeom prst="rect">
            <a:avLst/>
          </a:prstGeom>
        </p:spPr>
      </p:pic>
      <p:sp>
        <p:nvSpPr>
          <p:cNvPr id="25" name="Rectangle: Diagonal Corners Snipped 24">
            <a:extLst>
              <a:ext uri="{FF2B5EF4-FFF2-40B4-BE49-F238E27FC236}">
                <a16:creationId xmlns:a16="http://schemas.microsoft.com/office/drawing/2014/main" xmlns="" id="{72A114F3-580B-B727-612C-35582F35039E}"/>
              </a:ext>
            </a:extLst>
          </p:cNvPr>
          <p:cNvSpPr/>
          <p:nvPr/>
        </p:nvSpPr>
        <p:spPr>
          <a:xfrm>
            <a:off x="1093265" y="4697419"/>
            <a:ext cx="4180173" cy="1190288"/>
          </a:xfrm>
          <a:custGeom>
            <a:avLst/>
            <a:gdLst>
              <a:gd name="connsiteX0" fmla="*/ 0 w 4180173"/>
              <a:gd name="connsiteY0" fmla="*/ 0 h 1190288"/>
              <a:gd name="connsiteX1" fmla="*/ 3794817 w 4180173"/>
              <a:gd name="connsiteY1" fmla="*/ 0 h 1190288"/>
              <a:gd name="connsiteX2" fmla="*/ 4180173 w 4180173"/>
              <a:gd name="connsiteY2" fmla="*/ 385356 h 1190288"/>
              <a:gd name="connsiteX3" fmla="*/ 4180173 w 4180173"/>
              <a:gd name="connsiteY3" fmla="*/ 1190288 h 1190288"/>
              <a:gd name="connsiteX4" fmla="*/ 4180173 w 4180173"/>
              <a:gd name="connsiteY4" fmla="*/ 1190288 h 1190288"/>
              <a:gd name="connsiteX5" fmla="*/ 385356 w 4180173"/>
              <a:gd name="connsiteY5" fmla="*/ 1190288 h 1190288"/>
              <a:gd name="connsiteX6" fmla="*/ 0 w 4180173"/>
              <a:gd name="connsiteY6" fmla="*/ 804932 h 1190288"/>
              <a:gd name="connsiteX7" fmla="*/ 0 w 4180173"/>
              <a:gd name="connsiteY7" fmla="*/ 0 h 119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173" h="1190288" fill="none" extrusionOk="0">
                <a:moveTo>
                  <a:pt x="0" y="0"/>
                </a:moveTo>
                <a:cubicBezTo>
                  <a:pt x="562767" y="124776"/>
                  <a:pt x="2257040" y="-98747"/>
                  <a:pt x="3794817" y="0"/>
                </a:cubicBezTo>
                <a:cubicBezTo>
                  <a:pt x="3915508" y="131626"/>
                  <a:pt x="4059513" y="315134"/>
                  <a:pt x="4180173" y="385356"/>
                </a:cubicBezTo>
                <a:cubicBezTo>
                  <a:pt x="4127648" y="577977"/>
                  <a:pt x="4218617" y="876895"/>
                  <a:pt x="4180173" y="1190288"/>
                </a:cubicBezTo>
                <a:lnTo>
                  <a:pt x="4180173" y="1190288"/>
                </a:lnTo>
                <a:cubicBezTo>
                  <a:pt x="2590554" y="1028713"/>
                  <a:pt x="1565574" y="1341049"/>
                  <a:pt x="385356" y="1190288"/>
                </a:cubicBezTo>
                <a:cubicBezTo>
                  <a:pt x="277101" y="1019047"/>
                  <a:pt x="160684" y="957166"/>
                  <a:pt x="0" y="804932"/>
                </a:cubicBezTo>
                <a:cubicBezTo>
                  <a:pt x="-60524" y="409587"/>
                  <a:pt x="-27448" y="216362"/>
                  <a:pt x="0" y="0"/>
                </a:cubicBezTo>
                <a:close/>
              </a:path>
              <a:path w="4180173" h="1190288" stroke="0" extrusionOk="0">
                <a:moveTo>
                  <a:pt x="0" y="0"/>
                </a:moveTo>
                <a:cubicBezTo>
                  <a:pt x="1130908" y="-30569"/>
                  <a:pt x="3149259" y="167464"/>
                  <a:pt x="3794817" y="0"/>
                </a:cubicBezTo>
                <a:cubicBezTo>
                  <a:pt x="3855270" y="94809"/>
                  <a:pt x="4073382" y="212121"/>
                  <a:pt x="4180173" y="385356"/>
                </a:cubicBezTo>
                <a:cubicBezTo>
                  <a:pt x="4186412" y="666231"/>
                  <a:pt x="4235031" y="835672"/>
                  <a:pt x="4180173" y="1190288"/>
                </a:cubicBezTo>
                <a:lnTo>
                  <a:pt x="4180173" y="1190288"/>
                </a:lnTo>
                <a:cubicBezTo>
                  <a:pt x="2541673" y="1228585"/>
                  <a:pt x="1652304" y="1089724"/>
                  <a:pt x="385356" y="1190288"/>
                </a:cubicBezTo>
                <a:cubicBezTo>
                  <a:pt x="185643" y="1033407"/>
                  <a:pt x="49684" y="889209"/>
                  <a:pt x="0" y="804932"/>
                </a:cubicBezTo>
                <a:cubicBezTo>
                  <a:pt x="-35116" y="496024"/>
                  <a:pt x="-44949" y="1546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2BAA0F-922E-78E9-6A5E-A9918FD8CF27}"/>
              </a:ext>
            </a:extLst>
          </p:cNvPr>
          <p:cNvSpPr txBox="1"/>
          <p:nvPr/>
        </p:nvSpPr>
        <p:spPr>
          <a:xfrm>
            <a:off x="1846397" y="5048689"/>
            <a:ext cx="28525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Ta </a:t>
            </a:r>
            <a:r>
              <a:rPr lang="en-US" sz="2800" dirty="0" err="1"/>
              <a:t>viết</a:t>
            </a:r>
            <a:r>
              <a:rPr lang="en-US" sz="2800" dirty="0"/>
              <a:t> 4 ở </a:t>
            </a:r>
            <a:r>
              <a:rPr lang="en-US" sz="2800" dirty="0" err="1"/>
              <a:t>thương</a:t>
            </a:r>
            <a:endParaRPr lang="en-US" sz="2800" dirty="0"/>
          </a:p>
        </p:txBody>
      </p:sp>
      <p:pic>
        <p:nvPicPr>
          <p:cNvPr id="16" name="Picture 15" descr="A cartoon of a person holding a stick&#10;&#10;Description automatically generated">
            <a:extLst>
              <a:ext uri="{FF2B5EF4-FFF2-40B4-BE49-F238E27FC236}">
                <a16:creationId xmlns:a16="http://schemas.microsoft.com/office/drawing/2014/main" xmlns="" id="{39369C64-EB86-C9D3-F8FA-1A9F155321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3" t="11140" r="32268"/>
          <a:stretch/>
        </p:blipFill>
        <p:spPr>
          <a:xfrm flipH="1">
            <a:off x="534510" y="4193658"/>
            <a:ext cx="1080074" cy="2197810"/>
          </a:xfrm>
          <a:prstGeom prst="rect">
            <a:avLst/>
          </a:prstGeom>
        </p:spPr>
      </p:pic>
      <p:sp>
        <p:nvSpPr>
          <p:cNvPr id="26" name="Rectangle: Diagonal Corners Snipped 25">
            <a:extLst>
              <a:ext uri="{FF2B5EF4-FFF2-40B4-BE49-F238E27FC236}">
                <a16:creationId xmlns:a16="http://schemas.microsoft.com/office/drawing/2014/main" xmlns="" id="{889BD67E-AA87-6CD9-84FF-6361AFB610F5}"/>
              </a:ext>
            </a:extLst>
          </p:cNvPr>
          <p:cNvSpPr/>
          <p:nvPr/>
        </p:nvSpPr>
        <p:spPr>
          <a:xfrm>
            <a:off x="6096000" y="2356848"/>
            <a:ext cx="4180173" cy="1190288"/>
          </a:xfrm>
          <a:custGeom>
            <a:avLst/>
            <a:gdLst>
              <a:gd name="connsiteX0" fmla="*/ 0 w 4180173"/>
              <a:gd name="connsiteY0" fmla="*/ 0 h 1190288"/>
              <a:gd name="connsiteX1" fmla="*/ 3794817 w 4180173"/>
              <a:gd name="connsiteY1" fmla="*/ 0 h 1190288"/>
              <a:gd name="connsiteX2" fmla="*/ 4180173 w 4180173"/>
              <a:gd name="connsiteY2" fmla="*/ 385356 h 1190288"/>
              <a:gd name="connsiteX3" fmla="*/ 4180173 w 4180173"/>
              <a:gd name="connsiteY3" fmla="*/ 1190288 h 1190288"/>
              <a:gd name="connsiteX4" fmla="*/ 4180173 w 4180173"/>
              <a:gd name="connsiteY4" fmla="*/ 1190288 h 1190288"/>
              <a:gd name="connsiteX5" fmla="*/ 385356 w 4180173"/>
              <a:gd name="connsiteY5" fmla="*/ 1190288 h 1190288"/>
              <a:gd name="connsiteX6" fmla="*/ 0 w 4180173"/>
              <a:gd name="connsiteY6" fmla="*/ 804932 h 1190288"/>
              <a:gd name="connsiteX7" fmla="*/ 0 w 4180173"/>
              <a:gd name="connsiteY7" fmla="*/ 0 h 119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173" h="1190288" fill="none" extrusionOk="0">
                <a:moveTo>
                  <a:pt x="0" y="0"/>
                </a:moveTo>
                <a:cubicBezTo>
                  <a:pt x="562767" y="124776"/>
                  <a:pt x="2257040" y="-98747"/>
                  <a:pt x="3794817" y="0"/>
                </a:cubicBezTo>
                <a:cubicBezTo>
                  <a:pt x="3915508" y="131626"/>
                  <a:pt x="4059513" y="315134"/>
                  <a:pt x="4180173" y="385356"/>
                </a:cubicBezTo>
                <a:cubicBezTo>
                  <a:pt x="4127648" y="577977"/>
                  <a:pt x="4218617" y="876895"/>
                  <a:pt x="4180173" y="1190288"/>
                </a:cubicBezTo>
                <a:lnTo>
                  <a:pt x="4180173" y="1190288"/>
                </a:lnTo>
                <a:cubicBezTo>
                  <a:pt x="2590554" y="1028713"/>
                  <a:pt x="1565574" y="1341049"/>
                  <a:pt x="385356" y="1190288"/>
                </a:cubicBezTo>
                <a:cubicBezTo>
                  <a:pt x="277101" y="1019047"/>
                  <a:pt x="160684" y="957166"/>
                  <a:pt x="0" y="804932"/>
                </a:cubicBezTo>
                <a:cubicBezTo>
                  <a:pt x="-60524" y="409587"/>
                  <a:pt x="-27448" y="216362"/>
                  <a:pt x="0" y="0"/>
                </a:cubicBezTo>
                <a:close/>
              </a:path>
              <a:path w="4180173" h="1190288" stroke="0" extrusionOk="0">
                <a:moveTo>
                  <a:pt x="0" y="0"/>
                </a:moveTo>
                <a:cubicBezTo>
                  <a:pt x="1130908" y="-30569"/>
                  <a:pt x="3149259" y="167464"/>
                  <a:pt x="3794817" y="0"/>
                </a:cubicBezTo>
                <a:cubicBezTo>
                  <a:pt x="3855270" y="94809"/>
                  <a:pt x="4073382" y="212121"/>
                  <a:pt x="4180173" y="385356"/>
                </a:cubicBezTo>
                <a:cubicBezTo>
                  <a:pt x="4186412" y="666231"/>
                  <a:pt x="4235031" y="835672"/>
                  <a:pt x="4180173" y="1190288"/>
                </a:cubicBezTo>
                <a:lnTo>
                  <a:pt x="4180173" y="1190288"/>
                </a:lnTo>
                <a:cubicBezTo>
                  <a:pt x="2541673" y="1228585"/>
                  <a:pt x="1652304" y="1089724"/>
                  <a:pt x="385356" y="1190288"/>
                </a:cubicBezTo>
                <a:cubicBezTo>
                  <a:pt x="185643" y="1033407"/>
                  <a:pt x="49684" y="889209"/>
                  <a:pt x="0" y="804932"/>
                </a:cubicBezTo>
                <a:cubicBezTo>
                  <a:pt x="-35116" y="496024"/>
                  <a:pt x="-44949" y="1546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16BCB-9935-1A0E-624A-ACC724AB9BCA}"/>
              </a:ext>
            </a:extLst>
          </p:cNvPr>
          <p:cNvSpPr txBox="1"/>
          <p:nvPr/>
        </p:nvSpPr>
        <p:spPr>
          <a:xfrm>
            <a:off x="7466707" y="2743320"/>
            <a:ext cx="12506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Được</a:t>
            </a:r>
            <a:r>
              <a:rPr lang="en-US" sz="2800" dirty="0"/>
              <a:t> 4</a:t>
            </a:r>
          </a:p>
        </p:txBody>
      </p:sp>
      <p:pic>
        <p:nvPicPr>
          <p:cNvPr id="18" name="Picture 17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41DC0BEF-9057-F3AC-AB0C-AFA973D6B1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804" y="2178882"/>
            <a:ext cx="1476737" cy="1476737"/>
          </a:xfrm>
          <a:prstGeom prst="rect">
            <a:avLst/>
          </a:prstGeom>
        </p:spPr>
      </p:pic>
      <p:sp>
        <p:nvSpPr>
          <p:cNvPr id="27" name="Rectangle: Diagonal Corners Snipped 26">
            <a:extLst>
              <a:ext uri="{FF2B5EF4-FFF2-40B4-BE49-F238E27FC236}">
                <a16:creationId xmlns:a16="http://schemas.microsoft.com/office/drawing/2014/main" xmlns="" id="{2B301DAC-B2CF-C310-2176-6072D36CBA6C}"/>
              </a:ext>
            </a:extLst>
          </p:cNvPr>
          <p:cNvSpPr/>
          <p:nvPr/>
        </p:nvSpPr>
        <p:spPr>
          <a:xfrm>
            <a:off x="6096000" y="3890295"/>
            <a:ext cx="4180173" cy="2197811"/>
          </a:xfrm>
          <a:custGeom>
            <a:avLst/>
            <a:gdLst>
              <a:gd name="connsiteX0" fmla="*/ 0 w 4180173"/>
              <a:gd name="connsiteY0" fmla="*/ 0 h 2197811"/>
              <a:gd name="connsiteX1" fmla="*/ 3468632 w 4180173"/>
              <a:gd name="connsiteY1" fmla="*/ 0 h 2197811"/>
              <a:gd name="connsiteX2" fmla="*/ 4180173 w 4180173"/>
              <a:gd name="connsiteY2" fmla="*/ 711541 h 2197811"/>
              <a:gd name="connsiteX3" fmla="*/ 4180173 w 4180173"/>
              <a:gd name="connsiteY3" fmla="*/ 2197811 h 2197811"/>
              <a:gd name="connsiteX4" fmla="*/ 4180173 w 4180173"/>
              <a:gd name="connsiteY4" fmla="*/ 2197811 h 2197811"/>
              <a:gd name="connsiteX5" fmla="*/ 711541 w 4180173"/>
              <a:gd name="connsiteY5" fmla="*/ 2197811 h 2197811"/>
              <a:gd name="connsiteX6" fmla="*/ 0 w 4180173"/>
              <a:gd name="connsiteY6" fmla="*/ 1486270 h 2197811"/>
              <a:gd name="connsiteX7" fmla="*/ 0 w 4180173"/>
              <a:gd name="connsiteY7" fmla="*/ 0 h 2197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180173" h="2197811" fill="none" extrusionOk="0">
                <a:moveTo>
                  <a:pt x="0" y="0"/>
                </a:moveTo>
                <a:cubicBezTo>
                  <a:pt x="1165954" y="124776"/>
                  <a:pt x="2905288" y="-98747"/>
                  <a:pt x="3468632" y="0"/>
                </a:cubicBezTo>
                <a:cubicBezTo>
                  <a:pt x="3677377" y="191014"/>
                  <a:pt x="4007391" y="533989"/>
                  <a:pt x="4180173" y="711541"/>
                </a:cubicBezTo>
                <a:cubicBezTo>
                  <a:pt x="4093251" y="968722"/>
                  <a:pt x="4131362" y="1611285"/>
                  <a:pt x="4180173" y="2197811"/>
                </a:cubicBezTo>
                <a:lnTo>
                  <a:pt x="4180173" y="2197811"/>
                </a:lnTo>
                <a:cubicBezTo>
                  <a:pt x="3509053" y="2036236"/>
                  <a:pt x="2296498" y="2348572"/>
                  <a:pt x="711541" y="2197811"/>
                </a:cubicBezTo>
                <a:cubicBezTo>
                  <a:pt x="438267" y="1924186"/>
                  <a:pt x="170513" y="1770300"/>
                  <a:pt x="0" y="1486270"/>
                </a:cubicBezTo>
                <a:cubicBezTo>
                  <a:pt x="104250" y="1332963"/>
                  <a:pt x="71327" y="460908"/>
                  <a:pt x="0" y="0"/>
                </a:cubicBezTo>
                <a:close/>
              </a:path>
              <a:path w="4180173" h="2197811" stroke="0" extrusionOk="0">
                <a:moveTo>
                  <a:pt x="0" y="0"/>
                </a:moveTo>
                <a:cubicBezTo>
                  <a:pt x="676147" y="-30569"/>
                  <a:pt x="2769988" y="167464"/>
                  <a:pt x="3468632" y="0"/>
                </a:cubicBezTo>
                <a:cubicBezTo>
                  <a:pt x="3626221" y="54278"/>
                  <a:pt x="4064760" y="626756"/>
                  <a:pt x="4180173" y="711541"/>
                </a:cubicBezTo>
                <a:cubicBezTo>
                  <a:pt x="4273558" y="1263386"/>
                  <a:pt x="4074886" y="1858300"/>
                  <a:pt x="4180173" y="2197811"/>
                </a:cubicBezTo>
                <a:lnTo>
                  <a:pt x="4180173" y="2197811"/>
                </a:lnTo>
                <a:cubicBezTo>
                  <a:pt x="2929993" y="2236108"/>
                  <a:pt x="1160910" y="2097247"/>
                  <a:pt x="711541" y="2197811"/>
                </a:cubicBezTo>
                <a:cubicBezTo>
                  <a:pt x="419092" y="1998292"/>
                  <a:pt x="188524" y="1605385"/>
                  <a:pt x="0" y="1486270"/>
                </a:cubicBezTo>
                <a:cubicBezTo>
                  <a:pt x="7175" y="902884"/>
                  <a:pt x="-37542" y="238311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12766B6-1FF5-66AF-26FD-97004A5A0CD8}"/>
              </a:ext>
            </a:extLst>
          </p:cNvPr>
          <p:cNvSpPr txBox="1"/>
          <p:nvPr/>
        </p:nvSpPr>
        <p:spPr>
          <a:xfrm>
            <a:off x="7267529" y="414281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F172FAD-9C17-91F4-D5CA-A8CDFC4810F7}"/>
              </a:ext>
            </a:extLst>
          </p:cNvPr>
          <p:cNvSpPr txBox="1"/>
          <p:nvPr/>
        </p:nvSpPr>
        <p:spPr>
          <a:xfrm>
            <a:off x="8131779" y="414281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12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E8E51993-C2C5-F14E-CC7A-A0EE85878EB2}"/>
              </a:ext>
            </a:extLst>
          </p:cNvPr>
          <p:cNvCxnSpPr/>
          <p:nvPr/>
        </p:nvCxnSpPr>
        <p:spPr>
          <a:xfrm>
            <a:off x="8084582" y="4352643"/>
            <a:ext cx="0" cy="160464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F804BE6E-027C-2817-5391-125FD6E9D9B6}"/>
              </a:ext>
            </a:extLst>
          </p:cNvPr>
          <p:cNvCxnSpPr>
            <a:cxnSpLocks/>
          </p:cNvCxnSpPr>
          <p:nvPr/>
        </p:nvCxnSpPr>
        <p:spPr>
          <a:xfrm flipH="1">
            <a:off x="8084582" y="4731316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58F9F7A-02D7-70BC-FF1F-D3AC720AB36D}"/>
              </a:ext>
            </a:extLst>
          </p:cNvPr>
          <p:cNvSpPr txBox="1"/>
          <p:nvPr/>
        </p:nvSpPr>
        <p:spPr>
          <a:xfrm>
            <a:off x="8248893" y="4989200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pic>
        <p:nvPicPr>
          <p:cNvPr id="19" name="Picture 18" descr="A cartoon of a child sitting at a desk&#10;&#10;Description automatically generated">
            <a:extLst>
              <a:ext uri="{FF2B5EF4-FFF2-40B4-BE49-F238E27FC236}">
                <a16:creationId xmlns:a16="http://schemas.microsoft.com/office/drawing/2014/main" xmlns="" id="{CE1D4AED-F46F-A043-6407-EA6D37EC8D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560" y="4359315"/>
            <a:ext cx="1476737" cy="14767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7588ED9-A93A-4DB1-910C-B2A482E1271D}"/>
              </a:ext>
            </a:extLst>
          </p:cNvPr>
          <p:cNvSpPr txBox="1"/>
          <p:nvPr/>
        </p:nvSpPr>
        <p:spPr>
          <a:xfrm>
            <a:off x="4859300" y="524311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20144A4A-8A3A-485A-F83A-BCB31E336350}"/>
              </a:ext>
            </a:extLst>
          </p:cNvPr>
          <p:cNvSpPr txBox="1"/>
          <p:nvPr/>
        </p:nvSpPr>
        <p:spPr>
          <a:xfrm>
            <a:off x="5818880" y="51213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8E9DA15-3AD4-35C1-A147-E1EC784E18DF}"/>
              </a:ext>
            </a:extLst>
          </p:cNvPr>
          <p:cNvCxnSpPr>
            <a:cxnSpLocks/>
          </p:cNvCxnSpPr>
          <p:nvPr/>
        </p:nvCxnSpPr>
        <p:spPr>
          <a:xfrm>
            <a:off x="5621409" y="668858"/>
            <a:ext cx="0" cy="118309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5F95BF55-A40B-C51E-CFAC-3C5163E02ED5}"/>
              </a:ext>
            </a:extLst>
          </p:cNvPr>
          <p:cNvCxnSpPr>
            <a:cxnSpLocks/>
          </p:cNvCxnSpPr>
          <p:nvPr/>
        </p:nvCxnSpPr>
        <p:spPr>
          <a:xfrm flipH="1">
            <a:off x="5621409" y="1170642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69896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7" grpId="0"/>
      <p:bldP spid="25" grpId="0" animBg="1"/>
      <p:bldP spid="9" grpId="0"/>
      <p:bldP spid="26" grpId="0" animBg="1"/>
      <p:bldP spid="8" grpId="0"/>
      <p:bldP spid="27" grpId="0" animBg="1"/>
      <p:bldP spid="10" grpId="0"/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E2BAA0F-922E-78E9-6A5E-A9918FD8CF27}"/>
              </a:ext>
            </a:extLst>
          </p:cNvPr>
          <p:cNvSpPr txBox="1"/>
          <p:nvPr/>
        </p:nvSpPr>
        <p:spPr>
          <a:xfrm>
            <a:off x="486717" y="3639189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nhân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8,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84D65C1-9874-8933-9C4D-D72516AFB9E2}"/>
              </a:ext>
            </a:extLst>
          </p:cNvPr>
          <p:cNvSpPr txBox="1"/>
          <p:nvPr/>
        </p:nvSpPr>
        <p:spPr>
          <a:xfrm>
            <a:off x="798480" y="1834957"/>
            <a:ext cx="11077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Đây</a:t>
            </a:r>
            <a:r>
              <a:rPr lang="en-US" sz="2800" b="1" dirty="0"/>
              <a:t> </a:t>
            </a:r>
            <a:r>
              <a:rPr lang="en-US" sz="2800" b="1" dirty="0" err="1"/>
              <a:t>là</a:t>
            </a:r>
            <a:r>
              <a:rPr lang="en-US" sz="2800" b="1" dirty="0"/>
              <a:t> </a:t>
            </a:r>
            <a:r>
              <a:rPr lang="en-US" sz="2800" b="1" dirty="0" err="1"/>
              <a:t>phép</a:t>
            </a:r>
            <a:r>
              <a:rPr lang="en-US" sz="2800" b="1" dirty="0"/>
              <a:t> chia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chữ</a:t>
            </a:r>
            <a:r>
              <a:rPr lang="en-US" sz="2800" b="1" dirty="0"/>
              <a:t> </a:t>
            </a:r>
            <a:r>
              <a:rPr lang="en-US" sz="2800" b="1" dirty="0" err="1"/>
              <a:t>số</a:t>
            </a:r>
            <a:r>
              <a:rPr lang="en-US" sz="2800" b="1" dirty="0"/>
              <a:t> </a:t>
            </a:r>
            <a:r>
              <a:rPr lang="en-US" sz="2800" b="1" dirty="0" err="1"/>
              <a:t>nên</a:t>
            </a:r>
            <a:r>
              <a:rPr lang="en-US" sz="2800" b="1" dirty="0"/>
              <a:t> </a:t>
            </a:r>
            <a:r>
              <a:rPr lang="en-US" sz="2800" b="1" dirty="0" err="1"/>
              <a:t>có</a:t>
            </a:r>
            <a:r>
              <a:rPr lang="en-US" sz="2800" b="1" dirty="0"/>
              <a:t> </a:t>
            </a:r>
            <a:r>
              <a:rPr lang="en-US" sz="2800" b="1" dirty="0" err="1"/>
              <a:t>hai</a:t>
            </a:r>
            <a:r>
              <a:rPr lang="en-US" sz="2800" b="1" dirty="0"/>
              <a:t> </a:t>
            </a:r>
            <a:r>
              <a:rPr lang="en-US" sz="2800" b="1" dirty="0" err="1"/>
              <a:t>lần</a:t>
            </a:r>
            <a:r>
              <a:rPr lang="en-US" sz="2800" b="1" dirty="0"/>
              <a:t> </a:t>
            </a:r>
            <a:r>
              <a:rPr lang="en-US" sz="2800" b="1" dirty="0" err="1"/>
              <a:t>nhân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trừ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sau</a:t>
            </a:r>
            <a:r>
              <a:rPr lang="en-US" sz="2800" b="1" dirty="0"/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797629C-F32D-00F1-9C46-6F8D96B6127E}"/>
              </a:ext>
            </a:extLst>
          </p:cNvPr>
          <p:cNvSpPr txBox="1"/>
          <p:nvPr/>
        </p:nvSpPr>
        <p:spPr>
          <a:xfrm>
            <a:off x="3073025" y="3639189"/>
            <a:ext cx="2593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16 </a:t>
            </a:r>
            <a:r>
              <a:rPr lang="en-US" sz="2800" dirty="0" err="1"/>
              <a:t>trừ</a:t>
            </a:r>
            <a:r>
              <a:rPr lang="en-US" sz="2800" dirty="0"/>
              <a:t> 8 </a:t>
            </a:r>
            <a:r>
              <a:rPr lang="en-US" sz="2800" dirty="0" err="1"/>
              <a:t>bằng</a:t>
            </a:r>
            <a:r>
              <a:rPr lang="en-US" sz="2800" dirty="0"/>
              <a:t> 8,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AAD2E73-7D04-3D92-92F3-C25808E7B299}"/>
              </a:ext>
            </a:extLst>
          </p:cNvPr>
          <p:cNvSpPr txBox="1"/>
          <p:nvPr/>
        </p:nvSpPr>
        <p:spPr>
          <a:xfrm>
            <a:off x="5494162" y="3620308"/>
            <a:ext cx="192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8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2766715-7C2C-144A-C3C5-F257458D0D3A}"/>
              </a:ext>
            </a:extLst>
          </p:cNvPr>
          <p:cNvSpPr txBox="1"/>
          <p:nvPr/>
        </p:nvSpPr>
        <p:spPr>
          <a:xfrm>
            <a:off x="466221" y="4702999"/>
            <a:ext cx="26068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nhân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4,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4207464-81DB-2F43-3872-459FFD5D4688}"/>
              </a:ext>
            </a:extLst>
          </p:cNvPr>
          <p:cNvSpPr txBox="1"/>
          <p:nvPr/>
        </p:nvSpPr>
        <p:spPr>
          <a:xfrm>
            <a:off x="3001593" y="4695427"/>
            <a:ext cx="2459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FE919FA-DAAA-A10A-A3DA-8E4203DEBAC4}"/>
              </a:ext>
            </a:extLst>
          </p:cNvPr>
          <p:cNvSpPr txBox="1"/>
          <p:nvPr/>
        </p:nvSpPr>
        <p:spPr>
          <a:xfrm>
            <a:off x="5360761" y="4702999"/>
            <a:ext cx="33069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5 </a:t>
            </a:r>
            <a:r>
              <a:rPr lang="en-US" sz="2800" dirty="0" err="1"/>
              <a:t>trừ</a:t>
            </a:r>
            <a:r>
              <a:rPr lang="en-US" sz="2800" dirty="0"/>
              <a:t> 5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0.</a:t>
            </a:r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EFB7075F-C6E7-984D-8D2C-ECDC30D44966}"/>
              </a:ext>
            </a:extLst>
          </p:cNvPr>
          <p:cNvSpPr/>
          <p:nvPr/>
        </p:nvSpPr>
        <p:spPr>
          <a:xfrm>
            <a:off x="440577" y="403008"/>
            <a:ext cx="3418686" cy="1190288"/>
          </a:xfrm>
          <a:custGeom>
            <a:avLst/>
            <a:gdLst>
              <a:gd name="connsiteX0" fmla="*/ 0 w 3418686"/>
              <a:gd name="connsiteY0" fmla="*/ 0 h 1190288"/>
              <a:gd name="connsiteX1" fmla="*/ 3033330 w 3418686"/>
              <a:gd name="connsiteY1" fmla="*/ 0 h 1190288"/>
              <a:gd name="connsiteX2" fmla="*/ 3418686 w 3418686"/>
              <a:gd name="connsiteY2" fmla="*/ 385356 h 1190288"/>
              <a:gd name="connsiteX3" fmla="*/ 3418686 w 3418686"/>
              <a:gd name="connsiteY3" fmla="*/ 1190288 h 1190288"/>
              <a:gd name="connsiteX4" fmla="*/ 3418686 w 3418686"/>
              <a:gd name="connsiteY4" fmla="*/ 1190288 h 1190288"/>
              <a:gd name="connsiteX5" fmla="*/ 385356 w 3418686"/>
              <a:gd name="connsiteY5" fmla="*/ 1190288 h 1190288"/>
              <a:gd name="connsiteX6" fmla="*/ 0 w 3418686"/>
              <a:gd name="connsiteY6" fmla="*/ 804932 h 1190288"/>
              <a:gd name="connsiteX7" fmla="*/ 0 w 3418686"/>
              <a:gd name="connsiteY7" fmla="*/ 0 h 119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18686" h="1190288" fill="none" extrusionOk="0">
                <a:moveTo>
                  <a:pt x="0" y="0"/>
                </a:moveTo>
                <a:cubicBezTo>
                  <a:pt x="1504128" y="124776"/>
                  <a:pt x="1780553" y="-98747"/>
                  <a:pt x="3033330" y="0"/>
                </a:cubicBezTo>
                <a:cubicBezTo>
                  <a:pt x="3154021" y="131626"/>
                  <a:pt x="3298026" y="315134"/>
                  <a:pt x="3418686" y="385356"/>
                </a:cubicBezTo>
                <a:cubicBezTo>
                  <a:pt x="3366161" y="577977"/>
                  <a:pt x="3457130" y="876895"/>
                  <a:pt x="3418686" y="1190288"/>
                </a:cubicBezTo>
                <a:lnTo>
                  <a:pt x="3418686" y="1190288"/>
                </a:lnTo>
                <a:cubicBezTo>
                  <a:pt x="2870729" y="1028713"/>
                  <a:pt x="1027842" y="1341049"/>
                  <a:pt x="385356" y="1190288"/>
                </a:cubicBezTo>
                <a:cubicBezTo>
                  <a:pt x="277101" y="1019047"/>
                  <a:pt x="160684" y="957166"/>
                  <a:pt x="0" y="804932"/>
                </a:cubicBezTo>
                <a:cubicBezTo>
                  <a:pt x="-60524" y="409587"/>
                  <a:pt x="-27448" y="216362"/>
                  <a:pt x="0" y="0"/>
                </a:cubicBezTo>
                <a:close/>
              </a:path>
              <a:path w="3418686" h="1190288" stroke="0" extrusionOk="0">
                <a:moveTo>
                  <a:pt x="0" y="0"/>
                </a:moveTo>
                <a:cubicBezTo>
                  <a:pt x="1457611" y="-30569"/>
                  <a:pt x="1940651" y="167464"/>
                  <a:pt x="3033330" y="0"/>
                </a:cubicBezTo>
                <a:cubicBezTo>
                  <a:pt x="3093783" y="94809"/>
                  <a:pt x="3311895" y="212121"/>
                  <a:pt x="3418686" y="385356"/>
                </a:cubicBezTo>
                <a:cubicBezTo>
                  <a:pt x="3424925" y="666231"/>
                  <a:pt x="3473544" y="835672"/>
                  <a:pt x="3418686" y="1190288"/>
                </a:cubicBezTo>
                <a:lnTo>
                  <a:pt x="3418686" y="1190288"/>
                </a:lnTo>
                <a:cubicBezTo>
                  <a:pt x="2564069" y="1228585"/>
                  <a:pt x="1075181" y="1089724"/>
                  <a:pt x="385356" y="1190288"/>
                </a:cubicBezTo>
                <a:cubicBezTo>
                  <a:pt x="185643" y="1033407"/>
                  <a:pt x="49684" y="889209"/>
                  <a:pt x="0" y="804932"/>
                </a:cubicBezTo>
                <a:cubicBezTo>
                  <a:pt x="-35116" y="496024"/>
                  <a:pt x="-44949" y="1546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8AEDFBD-D31D-B5B8-C6BD-434DD1CE045A}"/>
              </a:ext>
            </a:extLst>
          </p:cNvPr>
          <p:cNvSpPr txBox="1"/>
          <p:nvPr/>
        </p:nvSpPr>
        <p:spPr>
          <a:xfrm>
            <a:off x="689433" y="712804"/>
            <a:ext cx="3056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ta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?</a:t>
            </a:r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xmlns="" id="{0D081B28-B54F-AF6F-6921-B1DB69061D1D}"/>
              </a:ext>
            </a:extLst>
          </p:cNvPr>
          <p:cNvSpPr/>
          <p:nvPr/>
        </p:nvSpPr>
        <p:spPr>
          <a:xfrm>
            <a:off x="4267403" y="409946"/>
            <a:ext cx="7484020" cy="1190288"/>
          </a:xfrm>
          <a:custGeom>
            <a:avLst/>
            <a:gdLst>
              <a:gd name="connsiteX0" fmla="*/ 0 w 7484020"/>
              <a:gd name="connsiteY0" fmla="*/ 0 h 1190288"/>
              <a:gd name="connsiteX1" fmla="*/ 7098664 w 7484020"/>
              <a:gd name="connsiteY1" fmla="*/ 0 h 1190288"/>
              <a:gd name="connsiteX2" fmla="*/ 7484020 w 7484020"/>
              <a:gd name="connsiteY2" fmla="*/ 385356 h 1190288"/>
              <a:gd name="connsiteX3" fmla="*/ 7484020 w 7484020"/>
              <a:gd name="connsiteY3" fmla="*/ 1190288 h 1190288"/>
              <a:gd name="connsiteX4" fmla="*/ 7484020 w 7484020"/>
              <a:gd name="connsiteY4" fmla="*/ 1190288 h 1190288"/>
              <a:gd name="connsiteX5" fmla="*/ 385356 w 7484020"/>
              <a:gd name="connsiteY5" fmla="*/ 1190288 h 1190288"/>
              <a:gd name="connsiteX6" fmla="*/ 0 w 7484020"/>
              <a:gd name="connsiteY6" fmla="*/ 804932 h 1190288"/>
              <a:gd name="connsiteX7" fmla="*/ 0 w 7484020"/>
              <a:gd name="connsiteY7" fmla="*/ 0 h 1190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4020" h="1190288" fill="none" extrusionOk="0">
                <a:moveTo>
                  <a:pt x="0" y="0"/>
                </a:moveTo>
                <a:cubicBezTo>
                  <a:pt x="2901729" y="124776"/>
                  <a:pt x="4877840" y="-98747"/>
                  <a:pt x="7098664" y="0"/>
                </a:cubicBezTo>
                <a:cubicBezTo>
                  <a:pt x="7219355" y="131626"/>
                  <a:pt x="7363360" y="315134"/>
                  <a:pt x="7484020" y="385356"/>
                </a:cubicBezTo>
                <a:cubicBezTo>
                  <a:pt x="7431495" y="577977"/>
                  <a:pt x="7522464" y="876895"/>
                  <a:pt x="7484020" y="1190288"/>
                </a:cubicBezTo>
                <a:lnTo>
                  <a:pt x="7484020" y="1190288"/>
                </a:lnTo>
                <a:cubicBezTo>
                  <a:pt x="4672738" y="1028713"/>
                  <a:pt x="3717290" y="1341049"/>
                  <a:pt x="385356" y="1190288"/>
                </a:cubicBezTo>
                <a:cubicBezTo>
                  <a:pt x="277101" y="1019047"/>
                  <a:pt x="160684" y="957166"/>
                  <a:pt x="0" y="804932"/>
                </a:cubicBezTo>
                <a:cubicBezTo>
                  <a:pt x="-60524" y="409587"/>
                  <a:pt x="-27448" y="216362"/>
                  <a:pt x="0" y="0"/>
                </a:cubicBezTo>
                <a:close/>
              </a:path>
              <a:path w="7484020" h="1190288" stroke="0" extrusionOk="0">
                <a:moveTo>
                  <a:pt x="0" y="0"/>
                </a:moveTo>
                <a:cubicBezTo>
                  <a:pt x="1272539" y="-30569"/>
                  <a:pt x="3998418" y="167464"/>
                  <a:pt x="7098664" y="0"/>
                </a:cubicBezTo>
                <a:cubicBezTo>
                  <a:pt x="7159117" y="94809"/>
                  <a:pt x="7377229" y="212121"/>
                  <a:pt x="7484020" y="385356"/>
                </a:cubicBezTo>
                <a:cubicBezTo>
                  <a:pt x="7490259" y="666231"/>
                  <a:pt x="7538878" y="835672"/>
                  <a:pt x="7484020" y="1190288"/>
                </a:cubicBezTo>
                <a:lnTo>
                  <a:pt x="7484020" y="1190288"/>
                </a:lnTo>
                <a:cubicBezTo>
                  <a:pt x="5699748" y="1228585"/>
                  <a:pt x="3791382" y="1089724"/>
                  <a:pt x="385356" y="1190288"/>
                </a:cubicBezTo>
                <a:cubicBezTo>
                  <a:pt x="185643" y="1033407"/>
                  <a:pt x="49684" y="889209"/>
                  <a:pt x="0" y="804932"/>
                </a:cubicBezTo>
                <a:cubicBezTo>
                  <a:pt x="-35116" y="496024"/>
                  <a:pt x="-44949" y="154638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A216BCB-9935-1A0E-624A-ACC724AB9BCA}"/>
              </a:ext>
            </a:extLst>
          </p:cNvPr>
          <p:cNvSpPr txBox="1"/>
          <p:nvPr/>
        </p:nvSpPr>
        <p:spPr>
          <a:xfrm>
            <a:off x="4515147" y="702678"/>
            <a:ext cx="72362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Lấy</a:t>
            </a:r>
            <a:r>
              <a:rPr lang="en-US" sz="2800" dirty="0"/>
              <a:t> 4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12 </a:t>
            </a:r>
            <a:r>
              <a:rPr lang="en-US" sz="2800" dirty="0" err="1"/>
              <a:t>rồi</a:t>
            </a:r>
            <a:r>
              <a:rPr lang="en-US" sz="2800" dirty="0"/>
              <a:t> </a:t>
            </a:r>
            <a:r>
              <a:rPr lang="en-US" sz="2800" dirty="0" err="1"/>
              <a:t>lấy</a:t>
            </a:r>
            <a:r>
              <a:rPr lang="en-US" sz="2800" dirty="0"/>
              <a:t> 56 </a:t>
            </a:r>
            <a:r>
              <a:rPr lang="en-US" sz="2800" dirty="0" err="1"/>
              <a:t>trừ</a:t>
            </a:r>
            <a:r>
              <a:rPr lang="en-US" sz="2800" dirty="0"/>
              <a:t> </a:t>
            </a:r>
            <a:r>
              <a:rPr lang="en-US" sz="2800" dirty="0" err="1"/>
              <a:t>đi</a:t>
            </a:r>
            <a:r>
              <a:rPr lang="en-US" sz="2800" dirty="0"/>
              <a:t> </a:t>
            </a:r>
            <a:r>
              <a:rPr lang="en-US" sz="2800" dirty="0" err="1"/>
              <a:t>tích</a:t>
            </a:r>
            <a:r>
              <a:rPr lang="en-US" sz="2800" dirty="0"/>
              <a:t> </a:t>
            </a:r>
            <a:r>
              <a:rPr lang="en-US" sz="2800" dirty="0" err="1"/>
              <a:t>mới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2E5438F1-D726-F025-E073-ECA850DD7E13}"/>
              </a:ext>
            </a:extLst>
          </p:cNvPr>
          <p:cNvSpPr/>
          <p:nvPr/>
        </p:nvSpPr>
        <p:spPr>
          <a:xfrm>
            <a:off x="8664175" y="2566191"/>
            <a:ext cx="2887745" cy="353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DDE2650-B134-2DF5-15D4-DF984C5F3CEC}"/>
              </a:ext>
            </a:extLst>
          </p:cNvPr>
          <p:cNvSpPr txBox="1"/>
          <p:nvPr/>
        </p:nvSpPr>
        <p:spPr>
          <a:xfrm>
            <a:off x="9111202" y="3462910"/>
            <a:ext cx="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4F339059-B80B-2E68-3B0C-F9B59200C739}"/>
              </a:ext>
            </a:extLst>
          </p:cNvPr>
          <p:cNvSpPr txBox="1"/>
          <p:nvPr/>
        </p:nvSpPr>
        <p:spPr>
          <a:xfrm>
            <a:off x="10101773" y="3454523"/>
            <a:ext cx="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12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1B96602-6CA1-BFAB-8510-EF311A04D03F}"/>
              </a:ext>
            </a:extLst>
          </p:cNvPr>
          <p:cNvCxnSpPr>
            <a:cxnSpLocks/>
          </p:cNvCxnSpPr>
          <p:nvPr/>
        </p:nvCxnSpPr>
        <p:spPr>
          <a:xfrm>
            <a:off x="10024530" y="3753073"/>
            <a:ext cx="0" cy="14470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BE1A044B-97C1-791E-28EC-A0310765A36F}"/>
              </a:ext>
            </a:extLst>
          </p:cNvPr>
          <p:cNvCxnSpPr>
            <a:cxnSpLocks/>
          </p:cNvCxnSpPr>
          <p:nvPr/>
        </p:nvCxnSpPr>
        <p:spPr>
          <a:xfrm flipH="1">
            <a:off x="10024530" y="4131746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A6D8103C-968B-7478-72A0-2158AE0CC15B}"/>
              </a:ext>
            </a:extLst>
          </p:cNvPr>
          <p:cNvSpPr txBox="1"/>
          <p:nvPr/>
        </p:nvSpPr>
        <p:spPr>
          <a:xfrm>
            <a:off x="10220559" y="4389630"/>
            <a:ext cx="444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4DCA471E-5DC0-CD38-CDE8-BED04D4D7D36}"/>
              </a:ext>
            </a:extLst>
          </p:cNvPr>
          <p:cNvSpPr txBox="1"/>
          <p:nvPr/>
        </p:nvSpPr>
        <p:spPr>
          <a:xfrm>
            <a:off x="9385978" y="4374126"/>
            <a:ext cx="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8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7D62042-12BD-ECEB-CDEF-8122469C0B90}"/>
              </a:ext>
            </a:extLst>
          </p:cNvPr>
          <p:cNvSpPr txBox="1"/>
          <p:nvPr/>
        </p:nvSpPr>
        <p:spPr>
          <a:xfrm>
            <a:off x="9099230" y="4374126"/>
            <a:ext cx="7040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1512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5" grpId="0"/>
      <p:bldP spid="16" grpId="0"/>
      <p:bldP spid="19" grpId="0"/>
      <p:bldP spid="25" grpId="0"/>
      <p:bldP spid="26" grpId="0"/>
      <p:bldP spid="6" grpId="0" animBg="1"/>
      <p:bldP spid="7" grpId="0"/>
      <p:bldP spid="10" grpId="0" animBg="1"/>
      <p:bldP spid="8" grpId="0"/>
      <p:bldP spid="14" grpId="0" animBg="1"/>
      <p:bldP spid="28" grpId="0"/>
      <p:bldP spid="29" grpId="0"/>
      <p:bldP spid="32" grpId="0"/>
      <p:bldP spid="33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A85709B-54B8-D10E-0037-EA18ACA1C0A4}"/>
              </a:ext>
            </a:extLst>
          </p:cNvPr>
          <p:cNvSpPr txBox="1"/>
          <p:nvPr/>
        </p:nvSpPr>
        <p:spPr>
          <a:xfrm>
            <a:off x="3993051" y="2892474"/>
            <a:ext cx="41936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Vậy</a:t>
            </a:r>
            <a:r>
              <a:rPr lang="en-US" sz="3600" b="1" dirty="0">
                <a:solidFill>
                  <a:srgbClr val="FF0000"/>
                </a:solidFill>
              </a:rPr>
              <a:t> 56 : 12 = 4 (</a:t>
            </a:r>
            <a:r>
              <a:rPr lang="en-US" sz="3600" b="1" dirty="0" err="1">
                <a:solidFill>
                  <a:srgbClr val="FF0000"/>
                </a:solidFill>
              </a:rPr>
              <a:t>dư</a:t>
            </a:r>
            <a:r>
              <a:rPr lang="en-US" sz="3600" b="1" dirty="0">
                <a:solidFill>
                  <a:srgbClr val="FF0000"/>
                </a:solidFill>
              </a:rPr>
              <a:t> 8)</a:t>
            </a:r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D158FD2F-8262-C8A5-DD3A-C52735C6024F}"/>
              </a:ext>
            </a:extLst>
          </p:cNvPr>
          <p:cNvSpPr/>
          <p:nvPr/>
        </p:nvSpPr>
        <p:spPr>
          <a:xfrm>
            <a:off x="506348" y="540808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7E4473A-7EC7-0AE0-1CC7-18BDA4C3D9BA}"/>
              </a:ext>
            </a:extLst>
          </p:cNvPr>
          <p:cNvSpPr txBox="1"/>
          <p:nvPr/>
        </p:nvSpPr>
        <p:spPr>
          <a:xfrm>
            <a:off x="1044023" y="722952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endParaRPr lang="en-US" sz="3200" b="1" dirty="0"/>
          </a:p>
        </p:txBody>
      </p:sp>
      <p:sp>
        <p:nvSpPr>
          <p:cNvPr id="6" name="Rectangle: Diagonal Corners Snipped 5">
            <a:extLst>
              <a:ext uri="{FF2B5EF4-FFF2-40B4-BE49-F238E27FC236}">
                <a16:creationId xmlns:a16="http://schemas.microsoft.com/office/drawing/2014/main" xmlns="" id="{311A4E9B-8720-CBAD-8C37-C1C86F0C9B62}"/>
              </a:ext>
            </a:extLst>
          </p:cNvPr>
          <p:cNvSpPr/>
          <p:nvPr/>
        </p:nvSpPr>
        <p:spPr>
          <a:xfrm>
            <a:off x="3244598" y="4184966"/>
            <a:ext cx="6332818" cy="1380489"/>
          </a:xfrm>
          <a:custGeom>
            <a:avLst/>
            <a:gdLst>
              <a:gd name="connsiteX0" fmla="*/ 0 w 6332818"/>
              <a:gd name="connsiteY0" fmla="*/ 0 h 1380489"/>
              <a:gd name="connsiteX1" fmla="*/ 5885885 w 6332818"/>
              <a:gd name="connsiteY1" fmla="*/ 0 h 1380489"/>
              <a:gd name="connsiteX2" fmla="*/ 6332818 w 6332818"/>
              <a:gd name="connsiteY2" fmla="*/ 446933 h 1380489"/>
              <a:gd name="connsiteX3" fmla="*/ 6332818 w 6332818"/>
              <a:gd name="connsiteY3" fmla="*/ 1380489 h 1380489"/>
              <a:gd name="connsiteX4" fmla="*/ 6332818 w 6332818"/>
              <a:gd name="connsiteY4" fmla="*/ 1380489 h 1380489"/>
              <a:gd name="connsiteX5" fmla="*/ 446933 w 6332818"/>
              <a:gd name="connsiteY5" fmla="*/ 1380489 h 1380489"/>
              <a:gd name="connsiteX6" fmla="*/ 0 w 6332818"/>
              <a:gd name="connsiteY6" fmla="*/ 933556 h 1380489"/>
              <a:gd name="connsiteX7" fmla="*/ 0 w 6332818"/>
              <a:gd name="connsiteY7" fmla="*/ 0 h 138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32818" h="1380489" fill="none" extrusionOk="0">
                <a:moveTo>
                  <a:pt x="0" y="0"/>
                </a:moveTo>
                <a:cubicBezTo>
                  <a:pt x="852656" y="124776"/>
                  <a:pt x="4047213" y="-98747"/>
                  <a:pt x="5885885" y="0"/>
                </a:cubicBezTo>
                <a:cubicBezTo>
                  <a:pt x="5982611" y="23407"/>
                  <a:pt x="6220468" y="381472"/>
                  <a:pt x="6332818" y="446933"/>
                </a:cubicBezTo>
                <a:cubicBezTo>
                  <a:pt x="6279812" y="755863"/>
                  <a:pt x="6413623" y="1105782"/>
                  <a:pt x="6332818" y="1380489"/>
                </a:cubicBezTo>
                <a:lnTo>
                  <a:pt x="6332818" y="1380489"/>
                </a:lnTo>
                <a:cubicBezTo>
                  <a:pt x="4930442" y="1218914"/>
                  <a:pt x="1705151" y="1531250"/>
                  <a:pt x="446933" y="1380489"/>
                </a:cubicBezTo>
                <a:cubicBezTo>
                  <a:pt x="349065" y="1255814"/>
                  <a:pt x="206352" y="1172132"/>
                  <a:pt x="0" y="933556"/>
                </a:cubicBezTo>
                <a:cubicBezTo>
                  <a:pt x="46924" y="720668"/>
                  <a:pt x="70543" y="411164"/>
                  <a:pt x="0" y="0"/>
                </a:cubicBezTo>
                <a:close/>
              </a:path>
              <a:path w="6332818" h="1380489" stroke="0" extrusionOk="0">
                <a:moveTo>
                  <a:pt x="0" y="0"/>
                </a:moveTo>
                <a:cubicBezTo>
                  <a:pt x="1381519" y="-30569"/>
                  <a:pt x="4720947" y="167464"/>
                  <a:pt x="5885885" y="0"/>
                </a:cubicBezTo>
                <a:cubicBezTo>
                  <a:pt x="6080402" y="161163"/>
                  <a:pt x="6248122" y="323458"/>
                  <a:pt x="6332818" y="446933"/>
                </a:cubicBezTo>
                <a:cubicBezTo>
                  <a:pt x="6408408" y="607251"/>
                  <a:pt x="6415372" y="1088354"/>
                  <a:pt x="6332818" y="1380489"/>
                </a:cubicBezTo>
                <a:lnTo>
                  <a:pt x="6332818" y="1380489"/>
                </a:lnTo>
                <a:cubicBezTo>
                  <a:pt x="5650018" y="1418786"/>
                  <a:pt x="1747310" y="1279925"/>
                  <a:pt x="446933" y="1380489"/>
                </a:cubicBezTo>
                <a:cubicBezTo>
                  <a:pt x="255443" y="1177928"/>
                  <a:pt x="114405" y="991534"/>
                  <a:pt x="0" y="933556"/>
                </a:cubicBezTo>
                <a:cubicBezTo>
                  <a:pt x="27765" y="530686"/>
                  <a:pt x="-18984" y="4396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14508EA7-3BD0-F2B0-AB78-7603FC3BCC87}"/>
              </a:ext>
            </a:extLst>
          </p:cNvPr>
          <p:cNvSpPr txBox="1"/>
          <p:nvPr/>
        </p:nvSpPr>
        <p:spPr>
          <a:xfrm>
            <a:off x="3856833" y="4582822"/>
            <a:ext cx="5279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Em </a:t>
            </a:r>
            <a:r>
              <a:rPr lang="en-US" sz="3200" b="1" dirty="0" err="1"/>
              <a:t>hãy</a:t>
            </a:r>
            <a:r>
              <a:rPr lang="en-US" sz="3200" b="1" dirty="0"/>
              <a:t> </a:t>
            </a:r>
            <a:r>
              <a:rPr lang="en-US" sz="3200" b="1" dirty="0" err="1"/>
              <a:t>trình</a:t>
            </a:r>
            <a:r>
              <a:rPr lang="en-US" sz="3200" b="1" dirty="0"/>
              <a:t> </a:t>
            </a:r>
            <a:r>
              <a:rPr lang="en-US" sz="3200" b="1" dirty="0" err="1"/>
              <a:t>bày</a:t>
            </a:r>
            <a:r>
              <a:rPr lang="en-US" sz="3200" b="1" dirty="0"/>
              <a:t> </a:t>
            </a:r>
            <a:r>
              <a:rPr lang="en-US" sz="3200" b="1" dirty="0" err="1"/>
              <a:t>lại</a:t>
            </a:r>
            <a:r>
              <a:rPr lang="en-US" sz="3200" b="1" dirty="0"/>
              <a:t> </a:t>
            </a:r>
            <a:r>
              <a:rPr lang="en-US" sz="3200" b="1" dirty="0" err="1"/>
              <a:t>cách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.</a:t>
            </a:r>
          </a:p>
        </p:txBody>
      </p:sp>
      <p:pic>
        <p:nvPicPr>
          <p:cNvPr id="7" name="Hình ảnh 14" descr="Ảnh có chứa hình vẽ, minh họa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3D880F22-8BCC-434C-4549-7AF3BD249C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82" y="3306499"/>
            <a:ext cx="3204527" cy="320452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8617007-52FF-12C0-BEFE-CD7D3D621E2E}"/>
              </a:ext>
            </a:extLst>
          </p:cNvPr>
          <p:cNvSpPr/>
          <p:nvPr/>
        </p:nvSpPr>
        <p:spPr>
          <a:xfrm>
            <a:off x="4476589" y="384381"/>
            <a:ext cx="3476777" cy="24011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DF96B9-2978-88EB-A3C6-C5CBB2F3B741}"/>
              </a:ext>
            </a:extLst>
          </p:cNvPr>
          <p:cNvSpPr txBox="1"/>
          <p:nvPr/>
        </p:nvSpPr>
        <p:spPr>
          <a:xfrm>
            <a:off x="5301650" y="53828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1AA9A16-F64E-F8D2-1CB7-0CBB09AACE3C}"/>
              </a:ext>
            </a:extLst>
          </p:cNvPr>
          <p:cNvSpPr txBox="1"/>
          <p:nvPr/>
        </p:nvSpPr>
        <p:spPr>
          <a:xfrm>
            <a:off x="6378447" y="50437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3DFCD5A-EF12-2B63-D67B-0D19790C7C08}"/>
              </a:ext>
            </a:extLst>
          </p:cNvPr>
          <p:cNvCxnSpPr>
            <a:cxnSpLocks/>
          </p:cNvCxnSpPr>
          <p:nvPr/>
        </p:nvCxnSpPr>
        <p:spPr>
          <a:xfrm flipH="1">
            <a:off x="6201718" y="828449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F8404A73-B962-BC0A-6F95-29062DA7A1C8}"/>
              </a:ext>
            </a:extLst>
          </p:cNvPr>
          <p:cNvCxnSpPr>
            <a:cxnSpLocks/>
          </p:cNvCxnSpPr>
          <p:nvPr/>
        </p:nvCxnSpPr>
        <p:spPr>
          <a:xfrm flipH="1">
            <a:off x="6214978" y="1207122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27A2FFB6-D2F3-D364-AB1E-8DBAC21B3D66}"/>
              </a:ext>
            </a:extLst>
          </p:cNvPr>
          <p:cNvSpPr txBox="1"/>
          <p:nvPr/>
        </p:nvSpPr>
        <p:spPr>
          <a:xfrm>
            <a:off x="6411007" y="1465006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427B2ED1-482B-6C6F-E231-E6D586FE3E58}"/>
              </a:ext>
            </a:extLst>
          </p:cNvPr>
          <p:cNvSpPr txBox="1"/>
          <p:nvPr/>
        </p:nvSpPr>
        <p:spPr>
          <a:xfrm>
            <a:off x="5301650" y="146500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2229865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6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78A2993-8548-320C-5DF6-220A264A9AD2}"/>
              </a:ext>
            </a:extLst>
          </p:cNvPr>
          <p:cNvSpPr txBox="1"/>
          <p:nvPr/>
        </p:nvSpPr>
        <p:spPr>
          <a:xfrm>
            <a:off x="2957483" y="912288"/>
            <a:ext cx="23182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84 : 12 = 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3AFD9FF-9E58-38F8-A01E-F2E2994A4BEE}"/>
              </a:ext>
            </a:extLst>
          </p:cNvPr>
          <p:cNvSpPr txBox="1"/>
          <p:nvPr/>
        </p:nvSpPr>
        <p:spPr>
          <a:xfrm>
            <a:off x="3370043" y="4027899"/>
            <a:ext cx="38680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84 chia 12 </a:t>
            </a:r>
            <a:r>
              <a:rPr lang="en-US" sz="2800" dirty="0" err="1"/>
              <a:t>được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67F3AB2-BFEE-86AE-BC69-CF18C0A5FB79}"/>
              </a:ext>
            </a:extLst>
          </p:cNvPr>
          <p:cNvSpPr txBox="1"/>
          <p:nvPr/>
        </p:nvSpPr>
        <p:spPr>
          <a:xfrm>
            <a:off x="3370042" y="4718517"/>
            <a:ext cx="7303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nhân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14; 14 </a:t>
            </a:r>
            <a:r>
              <a:rPr lang="en-US" sz="2800" dirty="0" err="1"/>
              <a:t>trừ</a:t>
            </a:r>
            <a:r>
              <a:rPr lang="en-US" sz="2800" dirty="0"/>
              <a:t> 14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 </a:t>
            </a:r>
            <a:r>
              <a:rPr lang="en-US" sz="2800" dirty="0" err="1"/>
              <a:t>nhớ</a:t>
            </a:r>
            <a:r>
              <a:rPr lang="en-US" sz="2800" dirty="0"/>
              <a:t> 1;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34815D7-C9A6-B085-4A49-3A19E80DA65F}"/>
              </a:ext>
            </a:extLst>
          </p:cNvPr>
          <p:cNvSpPr txBox="1"/>
          <p:nvPr/>
        </p:nvSpPr>
        <p:spPr>
          <a:xfrm>
            <a:off x="3370042" y="5405944"/>
            <a:ext cx="8096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nhân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7;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8, 8 </a:t>
            </a:r>
            <a:r>
              <a:rPr lang="en-US" sz="2800" dirty="0" err="1"/>
              <a:t>trừ</a:t>
            </a:r>
            <a:r>
              <a:rPr lang="en-US" sz="2800" dirty="0"/>
              <a:t> 8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0.</a:t>
            </a:r>
          </a:p>
        </p:txBody>
      </p:sp>
      <p:pic>
        <p:nvPicPr>
          <p:cNvPr id="2" name="Picture 1" descr="A collection of frames with cartoon characters&#10;&#10;Description automatically generated">
            <a:extLst>
              <a:ext uri="{FF2B5EF4-FFF2-40B4-BE49-F238E27FC236}">
                <a16:creationId xmlns:a16="http://schemas.microsoft.com/office/drawing/2014/main" xmlns="" id="{717E84C1-19C9-280A-E335-378FD858AF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27" b="50000"/>
          <a:stretch/>
        </p:blipFill>
        <p:spPr>
          <a:xfrm>
            <a:off x="2311412" y="164606"/>
            <a:ext cx="3559067" cy="2138589"/>
          </a:xfrm>
          <a:prstGeom prst="rect">
            <a:avLst/>
          </a:prstGeom>
        </p:spPr>
      </p:pic>
      <p:grpSp>
        <p:nvGrpSpPr>
          <p:cNvPr id="17" name="Nhóm 33">
            <a:extLst>
              <a:ext uri="{FF2B5EF4-FFF2-40B4-BE49-F238E27FC236}">
                <a16:creationId xmlns:a16="http://schemas.microsoft.com/office/drawing/2014/main" xmlns="" id="{3953222E-1216-AF3A-6B16-96AEC1D88DE9}"/>
              </a:ext>
            </a:extLst>
          </p:cNvPr>
          <p:cNvGrpSpPr/>
          <p:nvPr/>
        </p:nvGrpSpPr>
        <p:grpSpPr>
          <a:xfrm>
            <a:off x="4088669" y="2429047"/>
            <a:ext cx="3540229" cy="1285555"/>
            <a:chOff x="-30334" y="1092482"/>
            <a:chExt cx="3540229" cy="1285555"/>
          </a:xfrm>
        </p:grpSpPr>
        <p:pic>
          <p:nvPicPr>
            <p:cNvPr id="18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xmlns="" id="{53B1724C-C611-D881-098E-4BA13F4996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19" name="Nhóm 35">
              <a:extLst>
                <a:ext uri="{FF2B5EF4-FFF2-40B4-BE49-F238E27FC236}">
                  <a16:creationId xmlns:a16="http://schemas.microsoft.com/office/drawing/2014/main" xmlns="" id="{BF99E4C7-4A2D-67EE-DF52-BA3BD6E03CB0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20" name="Hộp Văn bản 36">
                <a:extLst>
                  <a:ext uri="{FF2B5EF4-FFF2-40B4-BE49-F238E27FC236}">
                    <a16:creationId xmlns:a16="http://schemas.microsoft.com/office/drawing/2014/main" xmlns="" id="{273622B9-063D-39EB-0887-9B087A780B0C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Hộp Văn bản 37">
                <a:extLst>
                  <a:ext uri="{FF2B5EF4-FFF2-40B4-BE49-F238E27FC236}">
                    <a16:creationId xmlns:a16="http://schemas.microsoft.com/office/drawing/2014/main" xmlns="" id="{9B697982-0DDE-7C3C-389F-B2CF3EB24AAC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22" name="Rectangle: Diagonal Corners Snipped 21">
            <a:extLst>
              <a:ext uri="{FF2B5EF4-FFF2-40B4-BE49-F238E27FC236}">
                <a16:creationId xmlns:a16="http://schemas.microsoft.com/office/drawing/2014/main" xmlns="" id="{6F5CF4EB-F641-624C-2DB7-754ADC1C1D2A}"/>
              </a:ext>
            </a:extLst>
          </p:cNvPr>
          <p:cNvSpPr/>
          <p:nvPr/>
        </p:nvSpPr>
        <p:spPr>
          <a:xfrm>
            <a:off x="6811860" y="483653"/>
            <a:ext cx="4907245" cy="1380489"/>
          </a:xfrm>
          <a:custGeom>
            <a:avLst/>
            <a:gdLst>
              <a:gd name="connsiteX0" fmla="*/ 0 w 4907245"/>
              <a:gd name="connsiteY0" fmla="*/ 0 h 1380489"/>
              <a:gd name="connsiteX1" fmla="*/ 4460312 w 4907245"/>
              <a:gd name="connsiteY1" fmla="*/ 0 h 1380489"/>
              <a:gd name="connsiteX2" fmla="*/ 4907245 w 4907245"/>
              <a:gd name="connsiteY2" fmla="*/ 446933 h 1380489"/>
              <a:gd name="connsiteX3" fmla="*/ 4907245 w 4907245"/>
              <a:gd name="connsiteY3" fmla="*/ 1380489 h 1380489"/>
              <a:gd name="connsiteX4" fmla="*/ 4907245 w 4907245"/>
              <a:gd name="connsiteY4" fmla="*/ 1380489 h 1380489"/>
              <a:gd name="connsiteX5" fmla="*/ 446933 w 4907245"/>
              <a:gd name="connsiteY5" fmla="*/ 1380489 h 1380489"/>
              <a:gd name="connsiteX6" fmla="*/ 0 w 4907245"/>
              <a:gd name="connsiteY6" fmla="*/ 933556 h 1380489"/>
              <a:gd name="connsiteX7" fmla="*/ 0 w 4907245"/>
              <a:gd name="connsiteY7" fmla="*/ 0 h 1380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07245" h="1380489" fill="none" extrusionOk="0">
                <a:moveTo>
                  <a:pt x="0" y="0"/>
                </a:moveTo>
                <a:cubicBezTo>
                  <a:pt x="2027761" y="124776"/>
                  <a:pt x="3831433" y="-98747"/>
                  <a:pt x="4460312" y="0"/>
                </a:cubicBezTo>
                <a:cubicBezTo>
                  <a:pt x="4557038" y="23407"/>
                  <a:pt x="4794895" y="381472"/>
                  <a:pt x="4907245" y="446933"/>
                </a:cubicBezTo>
                <a:cubicBezTo>
                  <a:pt x="4854239" y="755863"/>
                  <a:pt x="4988050" y="1105782"/>
                  <a:pt x="4907245" y="1380489"/>
                </a:cubicBezTo>
                <a:lnTo>
                  <a:pt x="4907245" y="1380489"/>
                </a:lnTo>
                <a:cubicBezTo>
                  <a:pt x="3807084" y="1218914"/>
                  <a:pt x="1190908" y="1531250"/>
                  <a:pt x="446933" y="1380489"/>
                </a:cubicBezTo>
                <a:cubicBezTo>
                  <a:pt x="349065" y="1255814"/>
                  <a:pt x="206352" y="1172132"/>
                  <a:pt x="0" y="933556"/>
                </a:cubicBezTo>
                <a:cubicBezTo>
                  <a:pt x="46924" y="720668"/>
                  <a:pt x="70543" y="411164"/>
                  <a:pt x="0" y="0"/>
                </a:cubicBezTo>
                <a:close/>
              </a:path>
              <a:path w="4907245" h="1380489" stroke="0" extrusionOk="0">
                <a:moveTo>
                  <a:pt x="0" y="0"/>
                </a:moveTo>
                <a:cubicBezTo>
                  <a:pt x="1381667" y="-30569"/>
                  <a:pt x="2872250" y="167464"/>
                  <a:pt x="4460312" y="0"/>
                </a:cubicBezTo>
                <a:cubicBezTo>
                  <a:pt x="4654829" y="161163"/>
                  <a:pt x="4822549" y="323458"/>
                  <a:pt x="4907245" y="446933"/>
                </a:cubicBezTo>
                <a:cubicBezTo>
                  <a:pt x="4982835" y="607251"/>
                  <a:pt x="4989799" y="1088354"/>
                  <a:pt x="4907245" y="1380489"/>
                </a:cubicBezTo>
                <a:lnTo>
                  <a:pt x="4907245" y="1380489"/>
                </a:lnTo>
                <a:cubicBezTo>
                  <a:pt x="3511523" y="1418786"/>
                  <a:pt x="1781795" y="1279925"/>
                  <a:pt x="446933" y="1380489"/>
                </a:cubicBezTo>
                <a:cubicBezTo>
                  <a:pt x="255443" y="1177928"/>
                  <a:pt x="114405" y="991534"/>
                  <a:pt x="0" y="933556"/>
                </a:cubicBezTo>
                <a:cubicBezTo>
                  <a:pt x="27765" y="530686"/>
                  <a:pt x="-18984" y="439685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5B8C5F"/>
            </a:solidFill>
            <a:extLst>
              <a:ext uri="{C807C97D-BFC1-408E-A445-0C87EB9F89A2}">
                <ask:lineSketchStyleProps xmlns:ask="http://schemas.microsoft.com/office/drawing/2018/sketchyshapes" xmlns="" sd="2252203464">
                  <a:prstGeom prst="snip2DiagRect">
                    <a:avLst>
                      <a:gd name="adj1" fmla="val 0"/>
                      <a:gd name="adj2" fmla="val 32375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674121D-C154-19DA-1FA4-9DAA16F89A73}"/>
              </a:ext>
            </a:extLst>
          </p:cNvPr>
          <p:cNvSpPr txBox="1"/>
          <p:nvPr/>
        </p:nvSpPr>
        <p:spPr>
          <a:xfrm>
            <a:off x="7238090" y="894484"/>
            <a:ext cx="4220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Nói</a:t>
            </a:r>
            <a:r>
              <a:rPr lang="en-US" sz="2800" b="1" dirty="0"/>
              <a:t> </a:t>
            </a:r>
            <a:r>
              <a:rPr lang="en-US" sz="2800" b="1" dirty="0" err="1"/>
              <a:t>rõ</a:t>
            </a:r>
            <a:r>
              <a:rPr lang="en-US" sz="2800" b="1" dirty="0"/>
              <a:t> </a:t>
            </a:r>
            <a:r>
              <a:rPr lang="en-US" sz="2800" b="1" dirty="0" err="1"/>
              <a:t>cách</a:t>
            </a:r>
            <a:r>
              <a:rPr lang="en-US" sz="2800" b="1" dirty="0"/>
              <a:t> </a:t>
            </a:r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endParaRPr lang="en-US" sz="2800" b="1" dirty="0"/>
          </a:p>
        </p:txBody>
      </p:sp>
      <p:pic>
        <p:nvPicPr>
          <p:cNvPr id="24" name="Picture 23" descr="A group of cartoon characters&#10;&#10;Description automatically generated">
            <a:extLst>
              <a:ext uri="{FF2B5EF4-FFF2-40B4-BE49-F238E27FC236}">
                <a16:creationId xmlns:a16="http://schemas.microsoft.com/office/drawing/2014/main" xmlns="" id="{A025BD78-D592-6026-B608-EB3D290A1E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354" r="47617" b="65718"/>
          <a:stretch/>
        </p:blipFill>
        <p:spPr>
          <a:xfrm>
            <a:off x="5442818" y="345142"/>
            <a:ext cx="2147464" cy="1640007"/>
          </a:xfrm>
          <a:prstGeom prst="rect">
            <a:avLst/>
          </a:prstGeom>
        </p:spPr>
      </p:pic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xmlns="" id="{6079F948-C1FB-91B4-5E05-0C5052B08CE3}"/>
              </a:ext>
            </a:extLst>
          </p:cNvPr>
          <p:cNvSpPr/>
          <p:nvPr/>
        </p:nvSpPr>
        <p:spPr>
          <a:xfrm>
            <a:off x="480003" y="711798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A9201FE1-933A-2AF3-6FFC-43B7DBAAB3E9}"/>
              </a:ext>
            </a:extLst>
          </p:cNvPr>
          <p:cNvSpPr txBox="1"/>
          <p:nvPr/>
        </p:nvSpPr>
        <p:spPr>
          <a:xfrm>
            <a:off x="1042713" y="872757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endParaRPr lang="en-US" sz="3200" b="1" dirty="0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C5535685-09A6-7C63-893E-78504223D77C}"/>
              </a:ext>
            </a:extLst>
          </p:cNvPr>
          <p:cNvSpPr/>
          <p:nvPr/>
        </p:nvSpPr>
        <p:spPr>
          <a:xfrm>
            <a:off x="404163" y="3564354"/>
            <a:ext cx="2729271" cy="258184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A1E2262-889F-7160-7585-95FB50701D28}"/>
              </a:ext>
            </a:extLst>
          </p:cNvPr>
          <p:cNvSpPr txBox="1"/>
          <p:nvPr/>
        </p:nvSpPr>
        <p:spPr>
          <a:xfrm>
            <a:off x="1041197" y="3880467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84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487BDD0-1883-7C4A-4945-1C1D0A6F3D65}"/>
              </a:ext>
            </a:extLst>
          </p:cNvPr>
          <p:cNvSpPr txBox="1"/>
          <p:nvPr/>
        </p:nvSpPr>
        <p:spPr>
          <a:xfrm>
            <a:off x="1931993" y="389195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00370303-C01A-4902-9FD7-2741D8A775C0}"/>
              </a:ext>
            </a:extLst>
          </p:cNvPr>
          <p:cNvCxnSpPr>
            <a:cxnSpLocks/>
          </p:cNvCxnSpPr>
          <p:nvPr/>
        </p:nvCxnSpPr>
        <p:spPr>
          <a:xfrm flipH="1">
            <a:off x="1745236" y="4042350"/>
            <a:ext cx="22446" cy="184916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A8A1D31-38B8-142D-E742-7A264DE4A2C9}"/>
              </a:ext>
            </a:extLst>
          </p:cNvPr>
          <p:cNvCxnSpPr>
            <a:cxnSpLocks/>
          </p:cNvCxnSpPr>
          <p:nvPr/>
        </p:nvCxnSpPr>
        <p:spPr>
          <a:xfrm flipH="1" flipV="1">
            <a:off x="1767682" y="4587756"/>
            <a:ext cx="1010242" cy="120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5BFC757-5092-AF6D-60A3-F64A3D255856}"/>
              </a:ext>
            </a:extLst>
          </p:cNvPr>
          <p:cNvSpPr txBox="1"/>
          <p:nvPr/>
        </p:nvSpPr>
        <p:spPr>
          <a:xfrm>
            <a:off x="1990026" y="4695047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C23D29B-4006-EF77-7504-2AFCCB9FA7EC}"/>
              </a:ext>
            </a:extLst>
          </p:cNvPr>
          <p:cNvSpPr txBox="1"/>
          <p:nvPr/>
        </p:nvSpPr>
        <p:spPr>
          <a:xfrm>
            <a:off x="1016712" y="464591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4A30F8D-E7D7-ED6B-B3C4-BB552405F132}"/>
              </a:ext>
            </a:extLst>
          </p:cNvPr>
          <p:cNvSpPr txBox="1"/>
          <p:nvPr/>
        </p:nvSpPr>
        <p:spPr>
          <a:xfrm>
            <a:off x="1284766" y="464591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4051719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22" grpId="0" animBg="1"/>
      <p:bldP spid="16" grpId="0"/>
      <p:bldP spid="28" grpId="0" animBg="1"/>
      <p:bldP spid="29" grpId="0"/>
      <p:bldP spid="31" grpId="0" animBg="1"/>
      <p:bldP spid="7" grpId="0"/>
      <p:bldP spid="8" grpId="0"/>
      <p:bldP spid="11" grpId="0"/>
      <p:bldP spid="12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artoon tree and a white board&#10;&#10;Description automatically generated with medium confidence">
            <a:extLst>
              <a:ext uri="{FF2B5EF4-FFF2-40B4-BE49-F238E27FC236}">
                <a16:creationId xmlns:a16="http://schemas.microsoft.com/office/drawing/2014/main" xmlns="" id="{CAF1F053-27E5-9C5E-0D22-B276D9B9D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8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3DEEA01-7F64-6677-198F-EC77BF26DF46}"/>
              </a:ext>
            </a:extLst>
          </p:cNvPr>
          <p:cNvSpPr txBox="1"/>
          <p:nvPr/>
        </p:nvSpPr>
        <p:spPr>
          <a:xfrm>
            <a:off x="3742605" y="2146939"/>
            <a:ext cx="4485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  <a:latin typeface="UTM Mother" panose="02040603050506020204" pitchFamily="18" charset="0"/>
              </a:rPr>
              <a:t>Quy </a:t>
            </a:r>
            <a:r>
              <a:rPr lang="en-US" sz="4800" dirty="0" err="1">
                <a:solidFill>
                  <a:srgbClr val="FF0000"/>
                </a:solidFill>
                <a:latin typeface="UTM Mother" panose="02040603050506020204" pitchFamily="18" charset="0"/>
              </a:rPr>
              <a:t>trình</a:t>
            </a:r>
            <a:r>
              <a:rPr lang="en-US" sz="4800" dirty="0">
                <a:solidFill>
                  <a:srgbClr val="FF0000"/>
                </a:solidFill>
                <a:latin typeface="UTM Mother" panose="02040603050506020204" pitchFamily="18" charset="0"/>
              </a:rPr>
              <a:t> chia</a:t>
            </a:r>
          </a:p>
        </p:txBody>
      </p:sp>
      <p:sp>
        <p:nvSpPr>
          <p:cNvPr id="13" name="Rectangle: Rounded Corners 18">
            <a:extLst>
              <a:ext uri="{FF2B5EF4-FFF2-40B4-BE49-F238E27FC236}">
                <a16:creationId xmlns:a16="http://schemas.microsoft.com/office/drawing/2014/main" xmlns="" id="{4999C00B-B55C-FE97-D020-A7045F185EB0}"/>
              </a:ext>
            </a:extLst>
          </p:cNvPr>
          <p:cNvSpPr/>
          <p:nvPr/>
        </p:nvSpPr>
        <p:spPr>
          <a:xfrm>
            <a:off x="1978870" y="3275033"/>
            <a:ext cx="8345748" cy="1427709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BE3801-A231-5AFC-8854-C98EA5EF4E07}"/>
              </a:ext>
            </a:extLst>
          </p:cNvPr>
          <p:cNvSpPr txBox="1"/>
          <p:nvPr/>
        </p:nvSpPr>
        <p:spPr>
          <a:xfrm>
            <a:off x="2354376" y="3511835"/>
            <a:ext cx="7858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dirty="0"/>
              <a:t>– </a:t>
            </a:r>
            <a:r>
              <a:rPr lang="en-US" sz="2800" b="1" dirty="0"/>
              <a:t>Chia</a:t>
            </a:r>
            <a:r>
              <a:rPr lang="en-US" sz="2800" dirty="0"/>
              <a:t> (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,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, </a:t>
            </a:r>
            <a:r>
              <a:rPr lang="en-US" sz="2800" dirty="0" err="1"/>
              <a:t>thử</a:t>
            </a:r>
            <a:r>
              <a:rPr lang="en-US" sz="2800" dirty="0"/>
              <a:t>) </a:t>
            </a:r>
          </a:p>
          <a:p>
            <a:pPr algn="ctr"/>
            <a:r>
              <a:rPr lang="en-US" sz="2800" dirty="0"/>
              <a:t>– </a:t>
            </a:r>
            <a:r>
              <a:rPr lang="en-US" sz="2800" b="1" dirty="0" err="1"/>
              <a:t>Nhân</a:t>
            </a:r>
            <a:r>
              <a:rPr lang="en-US" sz="2800" dirty="0"/>
              <a:t> – </a:t>
            </a:r>
            <a:r>
              <a:rPr lang="en-US" sz="2800" b="1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) - </a:t>
            </a:r>
            <a:r>
              <a:rPr lang="en-US" sz="2800" b="1" dirty="0" err="1"/>
              <a:t>Hạ</a:t>
            </a:r>
            <a:endParaRPr lang="en-US" sz="2800" b="1" dirty="0"/>
          </a:p>
        </p:txBody>
      </p:sp>
      <p:pic>
        <p:nvPicPr>
          <p:cNvPr id="11" name="Picture 10" descr="A cartoon of a child with a backpack&#10;&#10;Description automatically generated">
            <a:extLst>
              <a:ext uri="{FF2B5EF4-FFF2-40B4-BE49-F238E27FC236}">
                <a16:creationId xmlns:a16="http://schemas.microsoft.com/office/drawing/2014/main" xmlns="" id="{14A186A2-B88D-BF6C-7B6A-24F7AFD31C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7624" y="3275033"/>
            <a:ext cx="2289376" cy="355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6988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3" grpId="0" animBg="1"/>
      <p:bldP spid="13" grpId="1" animBg="1"/>
      <p:bldP spid="9" grpId="0"/>
      <p:bldP spid="9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92833" y="90721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CCCE4E-92E5-7330-C871-4FA06D519836}"/>
              </a:ext>
            </a:extLst>
          </p:cNvPr>
          <p:cNvSpPr txBox="1"/>
          <p:nvPr/>
        </p:nvSpPr>
        <p:spPr>
          <a:xfrm>
            <a:off x="4819664" y="1289463"/>
            <a:ext cx="2577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564 : 12 = ?</a:t>
            </a: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xmlns="" id="{083BF905-C844-4044-7230-756F13DD0643}"/>
              </a:ext>
            </a:extLst>
          </p:cNvPr>
          <p:cNvSpPr/>
          <p:nvPr/>
        </p:nvSpPr>
        <p:spPr>
          <a:xfrm>
            <a:off x="654505" y="850484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DCC2F8-F7F0-3607-9F82-08F08CA15754}"/>
              </a:ext>
            </a:extLst>
          </p:cNvPr>
          <p:cNvSpPr txBox="1"/>
          <p:nvPr/>
        </p:nvSpPr>
        <p:spPr>
          <a:xfrm>
            <a:off x="1006572" y="1050973"/>
            <a:ext cx="1393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endParaRPr lang="en-US" sz="2800" b="1" dirty="0"/>
          </a:p>
        </p:txBody>
      </p:sp>
      <p:pic>
        <p:nvPicPr>
          <p:cNvPr id="10" name="Picture 9" descr="A collection of frames with cartoon characters&#10;&#10;Description automatically generated">
            <a:extLst>
              <a:ext uri="{FF2B5EF4-FFF2-40B4-BE49-F238E27FC236}">
                <a16:creationId xmlns:a16="http://schemas.microsoft.com/office/drawing/2014/main" xmlns="" id="{B38CDDE4-DF33-4955-4779-C2E86843B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27" b="50000"/>
          <a:stretch/>
        </p:blipFill>
        <p:spPr>
          <a:xfrm>
            <a:off x="4035655" y="430012"/>
            <a:ext cx="3960407" cy="2379748"/>
          </a:xfrm>
          <a:prstGeom prst="rect">
            <a:avLst/>
          </a:prstGeom>
        </p:spPr>
      </p:pic>
      <p:pic>
        <p:nvPicPr>
          <p:cNvPr id="12" name="Picture 11" descr="A group of kids sitting at desks&#10;&#10;Description automatically generated">
            <a:extLst>
              <a:ext uri="{FF2B5EF4-FFF2-40B4-BE49-F238E27FC236}">
                <a16:creationId xmlns:a16="http://schemas.microsoft.com/office/drawing/2014/main" xmlns="" id="{9FF60B29-B526-C5D8-2111-56C34E5AA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201" y="2388324"/>
            <a:ext cx="3765095" cy="2823821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3F9E2E4-1D73-419B-1A17-98FB088167E9}"/>
              </a:ext>
            </a:extLst>
          </p:cNvPr>
          <p:cNvSpPr/>
          <p:nvPr/>
        </p:nvSpPr>
        <p:spPr>
          <a:xfrm>
            <a:off x="1158374" y="5412634"/>
            <a:ext cx="4864197" cy="99564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BE2AA1B-A092-036B-A9E9-56E79D87CDDF}"/>
              </a:ext>
            </a:extLst>
          </p:cNvPr>
          <p:cNvSpPr txBox="1"/>
          <p:nvPr/>
        </p:nvSpPr>
        <p:spPr>
          <a:xfrm>
            <a:off x="1305621" y="5556512"/>
            <a:ext cx="456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THẢO LUẬN NHÓM 4</a:t>
            </a:r>
            <a:endParaRPr lang="vi-VN" sz="40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  <p:pic>
        <p:nvPicPr>
          <p:cNvPr id="15" name="Picture 14" descr="A chalkboard on a rope&#10;&#10;Description automatically generated">
            <a:extLst>
              <a:ext uri="{FF2B5EF4-FFF2-40B4-BE49-F238E27FC236}">
                <a16:creationId xmlns:a16="http://schemas.microsoft.com/office/drawing/2014/main" xmlns="" id="{135FA7AE-9120-A3FA-257E-189B7036B7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10" b="98910" l="1845" r="97925">
                        <a14:foregroundMark x1="3651" y1="30735" x2="11991" y2="41519"/>
                        <a14:foregroundMark x1="93274" y1="33764" x2="92929" y2="60582"/>
                        <a14:foregroundMark x1="65142" y1="96042" x2="89085" y2="96042"/>
                        <a14:foregroundMark x1="9108" y1="98910" x2="19062" y2="97375"/>
                        <a14:foregroundMark x1="26287" y1="97052" x2="43774" y2="97900"/>
                        <a14:foregroundMark x1="50038" y1="95880" x2="62106" y2="97375"/>
                        <a14:foregroundMark x1="3151" y1="31745" x2="1883" y2="65307"/>
                        <a14:foregroundMark x1="6995" y1="28675" x2="45888" y2="28675"/>
                        <a14:foregroundMark x1="48616" y1="27868" x2="62836" y2="28150"/>
                        <a14:foregroundMark x1="62836" y1="28150" x2="73520" y2="27666"/>
                        <a14:foregroundMark x1="78171" y1="26010" x2="87779" y2="26010"/>
                        <a14:foregroundMark x1="95503" y1="26656" x2="93582" y2="42690"/>
                        <a14:foregroundMark x1="96464" y1="33078" x2="96964" y2="76616"/>
                        <a14:foregroundMark x1="97271" y1="79847" x2="97925" y2="88086"/>
                        <a14:foregroundMark x1="3651" y1="67851" x2="2690" y2="82876"/>
                        <a14:foregroundMark x1="3958" y1="86914" x2="3958" y2="96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41"/>
          <a:stretch/>
        </p:blipFill>
        <p:spPr>
          <a:xfrm rot="161451">
            <a:off x="7732615" y="3840293"/>
            <a:ext cx="3353058" cy="249064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3E7B27D6-03AD-FD96-5DC0-C695E34C9A08}"/>
              </a:ext>
            </a:extLst>
          </p:cNvPr>
          <p:cNvSpPr/>
          <p:nvPr/>
        </p:nvSpPr>
        <p:spPr>
          <a:xfrm>
            <a:off x="6742341" y="2790164"/>
            <a:ext cx="4864197" cy="99564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C5B58BF-ADA4-21FC-67DD-64A5215D53D1}"/>
              </a:ext>
            </a:extLst>
          </p:cNvPr>
          <p:cNvSpPr txBox="1"/>
          <p:nvPr/>
        </p:nvSpPr>
        <p:spPr>
          <a:xfrm>
            <a:off x="7036837" y="2934042"/>
            <a:ext cx="4569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VIẾT VÀO BẢNG CON</a:t>
            </a:r>
            <a:endParaRPr lang="vi-VN" sz="40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377890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 animBg="1"/>
      <p:bldP spid="8" grpId="0"/>
      <p:bldP spid="13" grpId="0" animBg="1"/>
      <p:bldP spid="13" grpId="1" animBg="1"/>
      <p:bldP spid="14" grpId="0"/>
      <p:bldP spid="14" grpId="1"/>
      <p:bldP spid="16" grpId="0" animBg="1"/>
      <p:bldP spid="16" grpId="1" animBg="1"/>
      <p:bldP spid="17" grpId="0"/>
      <p:bldP spid="1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92833" y="90721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FCCCE4E-92E5-7330-C871-4FA06D519836}"/>
              </a:ext>
            </a:extLst>
          </p:cNvPr>
          <p:cNvSpPr txBox="1"/>
          <p:nvPr/>
        </p:nvSpPr>
        <p:spPr>
          <a:xfrm>
            <a:off x="4819664" y="1289463"/>
            <a:ext cx="25779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564 : 12 = 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3BE3801-A231-5AFC-8854-C98EA5EF4E07}"/>
              </a:ext>
            </a:extLst>
          </p:cNvPr>
          <p:cNvSpPr txBox="1"/>
          <p:nvPr/>
        </p:nvSpPr>
        <p:spPr>
          <a:xfrm>
            <a:off x="1496687" y="2836791"/>
            <a:ext cx="11497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Viết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bị</a:t>
            </a:r>
            <a:r>
              <a:rPr lang="en-US" sz="2800" dirty="0"/>
              <a:t> chia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, </a:t>
            </a:r>
            <a:r>
              <a:rPr lang="en-US" sz="2800" dirty="0" err="1"/>
              <a:t>số</a:t>
            </a:r>
            <a:r>
              <a:rPr lang="en-US" sz="2800" dirty="0"/>
              <a:t> chia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phải</a:t>
            </a:r>
            <a:r>
              <a:rPr lang="en-US" sz="2800" dirty="0"/>
              <a:t>, </a:t>
            </a:r>
            <a:r>
              <a:rPr lang="en-US" sz="2800" dirty="0" err="1"/>
              <a:t>kẻ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vạch</a:t>
            </a:r>
            <a:r>
              <a:rPr lang="en-US" sz="2800" dirty="0"/>
              <a:t> </a:t>
            </a:r>
            <a:r>
              <a:rPr lang="en-US" sz="2800" dirty="0" err="1"/>
              <a:t>dọc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ngang</a:t>
            </a:r>
            <a:r>
              <a:rPr lang="en-US" sz="2800" dirty="0"/>
              <a:t>.</a:t>
            </a: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xmlns="" id="{083BF905-C844-4044-7230-756F13DD0643}"/>
              </a:ext>
            </a:extLst>
          </p:cNvPr>
          <p:cNvSpPr/>
          <p:nvPr/>
        </p:nvSpPr>
        <p:spPr>
          <a:xfrm>
            <a:off x="654505" y="850484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9DCC2F8-F7F0-3607-9F82-08F08CA15754}"/>
              </a:ext>
            </a:extLst>
          </p:cNvPr>
          <p:cNvSpPr txBox="1"/>
          <p:nvPr/>
        </p:nvSpPr>
        <p:spPr>
          <a:xfrm>
            <a:off x="1006572" y="1050973"/>
            <a:ext cx="1393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endParaRPr lang="en-US" sz="2800" b="1" dirty="0"/>
          </a:p>
        </p:txBody>
      </p:sp>
      <p:pic>
        <p:nvPicPr>
          <p:cNvPr id="10" name="Picture 9" descr="A collection of frames with cartoon characters&#10;&#10;Description automatically generated">
            <a:extLst>
              <a:ext uri="{FF2B5EF4-FFF2-40B4-BE49-F238E27FC236}">
                <a16:creationId xmlns:a16="http://schemas.microsoft.com/office/drawing/2014/main" xmlns="" id="{B38CDDE4-DF33-4955-4779-C2E86843BD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27" b="50000"/>
          <a:stretch/>
        </p:blipFill>
        <p:spPr>
          <a:xfrm>
            <a:off x="4035655" y="430012"/>
            <a:ext cx="3960407" cy="2379748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6A162CEE-3FB6-B2FA-04E5-88B3C382DF7D}"/>
              </a:ext>
            </a:extLst>
          </p:cNvPr>
          <p:cNvSpPr/>
          <p:nvPr/>
        </p:nvSpPr>
        <p:spPr>
          <a:xfrm>
            <a:off x="4514699" y="3649202"/>
            <a:ext cx="3476777" cy="277878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7C7B638-F513-B8AC-F4D4-BA1A0492897B}"/>
              </a:ext>
            </a:extLst>
          </p:cNvPr>
          <p:cNvSpPr txBox="1"/>
          <p:nvPr/>
        </p:nvSpPr>
        <p:spPr>
          <a:xfrm>
            <a:off x="4975189" y="3813585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564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C424C88-C3ED-EDC8-30B0-AF0C4F6DDE4C}"/>
              </a:ext>
            </a:extLst>
          </p:cNvPr>
          <p:cNvSpPr txBox="1"/>
          <p:nvPr/>
        </p:nvSpPr>
        <p:spPr>
          <a:xfrm>
            <a:off x="6490132" y="3743677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12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E79AF3CD-0413-D189-DB9A-8C0AEBCBA405}"/>
              </a:ext>
            </a:extLst>
          </p:cNvPr>
          <p:cNvCxnSpPr>
            <a:cxnSpLocks/>
          </p:cNvCxnSpPr>
          <p:nvPr/>
        </p:nvCxnSpPr>
        <p:spPr>
          <a:xfrm>
            <a:off x="6253088" y="3946967"/>
            <a:ext cx="0" cy="233144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79E60D84-BEB2-5373-401D-9CA085EB272B}"/>
              </a:ext>
            </a:extLst>
          </p:cNvPr>
          <p:cNvCxnSpPr>
            <a:cxnSpLocks/>
          </p:cNvCxnSpPr>
          <p:nvPr/>
        </p:nvCxnSpPr>
        <p:spPr>
          <a:xfrm flipH="1">
            <a:off x="6253088" y="4513118"/>
            <a:ext cx="99237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8347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9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74070" y="162319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A3F48D2-0752-F85A-55CB-9552A95CB631}"/>
              </a:ext>
            </a:extLst>
          </p:cNvPr>
          <p:cNvSpPr txBox="1"/>
          <p:nvPr/>
        </p:nvSpPr>
        <p:spPr>
          <a:xfrm>
            <a:off x="375258" y="1576888"/>
            <a:ext cx="38466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(</a:t>
            </a:r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trái</a:t>
            </a:r>
            <a:r>
              <a:rPr lang="en-US" sz="2800" dirty="0"/>
              <a:t> sang </a:t>
            </a:r>
            <a:r>
              <a:rPr lang="en-US" sz="2800" dirty="0" err="1"/>
              <a:t>phải</a:t>
            </a:r>
            <a:r>
              <a:rPr lang="en-US" sz="2800" dirty="0"/>
              <a:t>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299D206-08A6-4567-76D1-A6A3BC798BF9}"/>
              </a:ext>
            </a:extLst>
          </p:cNvPr>
          <p:cNvSpPr txBox="1"/>
          <p:nvPr/>
        </p:nvSpPr>
        <p:spPr>
          <a:xfrm>
            <a:off x="749080" y="2169852"/>
            <a:ext cx="4066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56 chia 12 </a:t>
            </a:r>
            <a:r>
              <a:rPr lang="en-US" sz="2800" dirty="0" err="1"/>
              <a:t>được</a:t>
            </a:r>
            <a:r>
              <a:rPr lang="en-US" sz="2800" dirty="0"/>
              <a:t> 4, </a:t>
            </a:r>
            <a:r>
              <a:rPr lang="en-US" sz="2800" dirty="0" err="1"/>
              <a:t>viết</a:t>
            </a:r>
            <a:r>
              <a:rPr lang="en-US" sz="2800" dirty="0"/>
              <a:t> 4;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D945075-3992-9855-E3C0-8FBA48F562B0}"/>
              </a:ext>
            </a:extLst>
          </p:cNvPr>
          <p:cNvSpPr txBox="1"/>
          <p:nvPr/>
        </p:nvSpPr>
        <p:spPr>
          <a:xfrm>
            <a:off x="749080" y="2632330"/>
            <a:ext cx="73259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nhân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8; 16 </a:t>
            </a:r>
            <a:r>
              <a:rPr lang="en-US" sz="2800" dirty="0" err="1"/>
              <a:t>trừ</a:t>
            </a:r>
            <a:r>
              <a:rPr lang="en-US" sz="2800" dirty="0"/>
              <a:t> 8 </a:t>
            </a:r>
            <a:r>
              <a:rPr lang="en-US" sz="2800" dirty="0" err="1"/>
              <a:t>bằng</a:t>
            </a:r>
            <a:r>
              <a:rPr lang="en-US" sz="2800" dirty="0"/>
              <a:t> 8, </a:t>
            </a:r>
            <a:r>
              <a:rPr lang="en-US" sz="2800" dirty="0" err="1"/>
              <a:t>viết</a:t>
            </a:r>
            <a:r>
              <a:rPr lang="en-US" sz="2800" dirty="0"/>
              <a:t> 8 </a:t>
            </a:r>
            <a:r>
              <a:rPr lang="en-US" sz="2800" dirty="0" err="1"/>
              <a:t>nhớ</a:t>
            </a:r>
            <a:r>
              <a:rPr lang="en-US" sz="2800" dirty="0"/>
              <a:t> 1;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A3E9885-2836-A3E1-350B-EE5A6F7D3AF1}"/>
              </a:ext>
            </a:extLst>
          </p:cNvPr>
          <p:cNvSpPr txBox="1"/>
          <p:nvPr/>
        </p:nvSpPr>
        <p:spPr>
          <a:xfrm>
            <a:off x="753380" y="3115414"/>
            <a:ext cx="80786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 </a:t>
            </a:r>
            <a:r>
              <a:rPr lang="en-US" sz="2800" dirty="0" err="1"/>
              <a:t>nhân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4,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5, 5 </a:t>
            </a:r>
            <a:r>
              <a:rPr lang="en-US" sz="2800" dirty="0" err="1"/>
              <a:t>trừ</a:t>
            </a:r>
            <a:r>
              <a:rPr lang="en-US" sz="2800" dirty="0"/>
              <a:t> 5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DFB4CF9A-188D-B4C3-40C2-B13C89A806C5}"/>
              </a:ext>
            </a:extLst>
          </p:cNvPr>
          <p:cNvSpPr txBox="1"/>
          <p:nvPr/>
        </p:nvSpPr>
        <p:spPr>
          <a:xfrm>
            <a:off x="378783" y="4024440"/>
            <a:ext cx="5965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Hạ</a:t>
            </a:r>
            <a:r>
              <a:rPr lang="en-US" sz="2800" dirty="0"/>
              <a:t> 4, </a:t>
            </a:r>
            <a:r>
              <a:rPr lang="en-US" sz="2800" dirty="0" err="1"/>
              <a:t>được</a:t>
            </a:r>
            <a:r>
              <a:rPr lang="en-US" sz="2800" dirty="0"/>
              <a:t> 84; 8 chia 12 </a:t>
            </a:r>
            <a:r>
              <a:rPr lang="en-US" sz="2800" dirty="0" err="1"/>
              <a:t>được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4C3C96A9-6CA9-F525-7740-8BE6E686E25F}"/>
              </a:ext>
            </a:extLst>
          </p:cNvPr>
          <p:cNvSpPr txBox="1"/>
          <p:nvPr/>
        </p:nvSpPr>
        <p:spPr>
          <a:xfrm>
            <a:off x="721314" y="4536137"/>
            <a:ext cx="7515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nhân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14; 14 </a:t>
            </a:r>
            <a:r>
              <a:rPr lang="en-US" sz="2800" dirty="0" err="1"/>
              <a:t>trừ</a:t>
            </a:r>
            <a:r>
              <a:rPr lang="en-US" sz="2800" dirty="0"/>
              <a:t> 14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0, </a:t>
            </a:r>
            <a:r>
              <a:rPr lang="en-US" sz="2800" dirty="0" err="1"/>
              <a:t>nhớ</a:t>
            </a:r>
            <a:r>
              <a:rPr lang="en-US" sz="2800" dirty="0"/>
              <a:t> 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86D4E55-5DB4-C096-48DB-5FA54829D60D}"/>
              </a:ext>
            </a:extLst>
          </p:cNvPr>
          <p:cNvSpPr txBox="1"/>
          <p:nvPr/>
        </p:nvSpPr>
        <p:spPr>
          <a:xfrm>
            <a:off x="708241" y="5014189"/>
            <a:ext cx="8176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7 </a:t>
            </a:r>
            <a:r>
              <a:rPr lang="en-US" sz="2800" dirty="0" err="1"/>
              <a:t>nhân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7;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8, 8 </a:t>
            </a:r>
            <a:r>
              <a:rPr lang="en-US" sz="2800" dirty="0" err="1"/>
              <a:t>trừ</a:t>
            </a:r>
            <a:r>
              <a:rPr lang="en-US" sz="2800" dirty="0"/>
              <a:t> 8 </a:t>
            </a:r>
            <a:r>
              <a:rPr lang="en-US" sz="2800" dirty="0" err="1"/>
              <a:t>bằng</a:t>
            </a:r>
            <a:r>
              <a:rPr lang="en-US" sz="2800" dirty="0"/>
              <a:t> 0, </a:t>
            </a:r>
            <a:r>
              <a:rPr lang="en-US" sz="2800" dirty="0" err="1"/>
              <a:t>viết</a:t>
            </a:r>
            <a:r>
              <a:rPr lang="en-US" sz="2800" dirty="0"/>
              <a:t> 0</a:t>
            </a:r>
          </a:p>
        </p:txBody>
      </p:sp>
      <p:sp>
        <p:nvSpPr>
          <p:cNvPr id="6" name="Rectangle: Rounded Corners 18">
            <a:extLst>
              <a:ext uri="{FF2B5EF4-FFF2-40B4-BE49-F238E27FC236}">
                <a16:creationId xmlns:a16="http://schemas.microsoft.com/office/drawing/2014/main" xmlns="" id="{6DCE917F-E4DB-7DF0-E3CD-57E363887753}"/>
              </a:ext>
            </a:extLst>
          </p:cNvPr>
          <p:cNvSpPr/>
          <p:nvPr/>
        </p:nvSpPr>
        <p:spPr>
          <a:xfrm>
            <a:off x="402593" y="389770"/>
            <a:ext cx="2097336" cy="92419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2584854-0669-5130-1E2E-956A71370ABB}"/>
              </a:ext>
            </a:extLst>
          </p:cNvPr>
          <p:cNvSpPr txBox="1"/>
          <p:nvPr/>
        </p:nvSpPr>
        <p:spPr>
          <a:xfrm>
            <a:off x="987031" y="557668"/>
            <a:ext cx="9284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Tính</a:t>
            </a:r>
            <a:endParaRPr lang="en-US" sz="3200" b="1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E71D80FC-2804-E784-FE8B-C727DD2C36A4}"/>
              </a:ext>
            </a:extLst>
          </p:cNvPr>
          <p:cNvSpPr/>
          <p:nvPr/>
        </p:nvSpPr>
        <p:spPr>
          <a:xfrm>
            <a:off x="8762675" y="2010102"/>
            <a:ext cx="2971083" cy="353318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4F3982E-33C4-77A2-AE36-1794A2284937}"/>
              </a:ext>
            </a:extLst>
          </p:cNvPr>
          <p:cNvSpPr txBox="1"/>
          <p:nvPr/>
        </p:nvSpPr>
        <p:spPr>
          <a:xfrm>
            <a:off x="9079817" y="2615653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564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316BF39-0E08-AAD9-F50C-EA2569BB52D6}"/>
              </a:ext>
            </a:extLst>
          </p:cNvPr>
          <p:cNvSpPr txBox="1"/>
          <p:nvPr/>
        </p:nvSpPr>
        <p:spPr>
          <a:xfrm>
            <a:off x="10448674" y="259288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12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25A99B83-3B6C-1F69-D594-482F7533C6D5}"/>
              </a:ext>
            </a:extLst>
          </p:cNvPr>
          <p:cNvCxnSpPr>
            <a:cxnSpLocks/>
          </p:cNvCxnSpPr>
          <p:nvPr/>
        </p:nvCxnSpPr>
        <p:spPr>
          <a:xfrm>
            <a:off x="10315802" y="2966588"/>
            <a:ext cx="0" cy="21494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300AAB2-B335-22FB-7803-F8CB384CD353}"/>
              </a:ext>
            </a:extLst>
          </p:cNvPr>
          <p:cNvCxnSpPr>
            <a:cxnSpLocks/>
          </p:cNvCxnSpPr>
          <p:nvPr/>
        </p:nvCxnSpPr>
        <p:spPr>
          <a:xfrm flipH="1">
            <a:off x="10315802" y="3345261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2E45FCB-D712-97E5-3F14-9276A6656622}"/>
              </a:ext>
            </a:extLst>
          </p:cNvPr>
          <p:cNvSpPr txBox="1"/>
          <p:nvPr/>
        </p:nvSpPr>
        <p:spPr>
          <a:xfrm>
            <a:off x="10448674" y="350049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8572757-8DA7-66A4-FB65-F69BB6983FED}"/>
              </a:ext>
            </a:extLst>
          </p:cNvPr>
          <p:cNvSpPr txBox="1"/>
          <p:nvPr/>
        </p:nvSpPr>
        <p:spPr>
          <a:xfrm>
            <a:off x="9082449" y="3537133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D4F11A-58F3-DFBC-8909-5D7ABEF47122}"/>
              </a:ext>
            </a:extLst>
          </p:cNvPr>
          <p:cNvSpPr txBox="1"/>
          <p:nvPr/>
        </p:nvSpPr>
        <p:spPr>
          <a:xfrm>
            <a:off x="9401731" y="428991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F226E12-9E39-6198-DB31-53439B4851A7}"/>
              </a:ext>
            </a:extLst>
          </p:cNvPr>
          <p:cNvSpPr txBox="1"/>
          <p:nvPr/>
        </p:nvSpPr>
        <p:spPr>
          <a:xfrm>
            <a:off x="9383129" y="353713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4879974-E0E3-8568-1663-F39B6627EEAD}"/>
              </a:ext>
            </a:extLst>
          </p:cNvPr>
          <p:cNvSpPr txBox="1"/>
          <p:nvPr/>
        </p:nvSpPr>
        <p:spPr>
          <a:xfrm>
            <a:off x="9677239" y="3530172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C947F51-0730-484A-BCCB-D58B50155F2A}"/>
              </a:ext>
            </a:extLst>
          </p:cNvPr>
          <p:cNvSpPr txBox="1"/>
          <p:nvPr/>
        </p:nvSpPr>
        <p:spPr>
          <a:xfrm>
            <a:off x="10734009" y="3495674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7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EDDE28E5-FC87-9227-C9F1-B92921B0BE8A}"/>
              </a:ext>
            </a:extLst>
          </p:cNvPr>
          <p:cNvSpPr txBox="1"/>
          <p:nvPr/>
        </p:nvSpPr>
        <p:spPr>
          <a:xfrm>
            <a:off x="9695841" y="4296876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0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01FD11A2-A567-E1ED-0B77-EACEE24EDEC1}"/>
              </a:ext>
            </a:extLst>
          </p:cNvPr>
          <p:cNvGrpSpPr/>
          <p:nvPr/>
        </p:nvGrpSpPr>
        <p:grpSpPr>
          <a:xfrm>
            <a:off x="4376085" y="-209401"/>
            <a:ext cx="3860232" cy="2574745"/>
            <a:chOff x="4376085" y="-209401"/>
            <a:chExt cx="3860232" cy="2574745"/>
          </a:xfrm>
        </p:grpSpPr>
        <p:pic>
          <p:nvPicPr>
            <p:cNvPr id="28" name="Picture 27" descr="A group of kids holding a banner&#10;&#10;Description automatically generated">
              <a:extLst>
                <a:ext uri="{FF2B5EF4-FFF2-40B4-BE49-F238E27FC236}">
                  <a16:creationId xmlns:a16="http://schemas.microsoft.com/office/drawing/2014/main" xmlns="" id="{26070F66-EA42-903F-0548-74D69B47D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76085" y="-209401"/>
              <a:ext cx="3860232" cy="257474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EBFF4F39-2468-88F1-3F30-D19D94E567E0}"/>
                </a:ext>
              </a:extLst>
            </p:cNvPr>
            <p:cNvSpPr txBox="1"/>
            <p:nvPr/>
          </p:nvSpPr>
          <p:spPr>
            <a:xfrm>
              <a:off x="5186369" y="1142443"/>
              <a:ext cx="24234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564 : 12 = 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15815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  <p:bldP spid="24" grpId="0"/>
      <p:bldP spid="13" grpId="0"/>
      <p:bldP spid="14" grpId="0"/>
      <p:bldP spid="15" grpId="0"/>
      <p:bldP spid="10" grpId="0"/>
      <p:bldP spid="19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D6163F4D-2FA2-ED83-14FB-847FC58944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2A58A3C-091C-400A-98DA-D931DBB990F4}"/>
              </a:ext>
            </a:extLst>
          </p:cNvPr>
          <p:cNvSpPr/>
          <p:nvPr/>
        </p:nvSpPr>
        <p:spPr>
          <a:xfrm>
            <a:off x="254556" y="236834"/>
            <a:ext cx="11635666" cy="6384331"/>
          </a:xfrm>
          <a:prstGeom prst="roundRect">
            <a:avLst>
              <a:gd name="adj" fmla="val 3287"/>
            </a:avLst>
          </a:prstGeom>
          <a:solidFill>
            <a:srgbClr val="B8FBFE">
              <a:alpha val="97000"/>
            </a:srgb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273D4DD1-8107-566B-5554-84AA93813708}"/>
              </a:ext>
            </a:extLst>
          </p:cNvPr>
          <p:cNvGrpSpPr/>
          <p:nvPr/>
        </p:nvGrpSpPr>
        <p:grpSpPr>
          <a:xfrm>
            <a:off x="337227" y="1036095"/>
            <a:ext cx="5245717" cy="803443"/>
            <a:chOff x="337227" y="1036095"/>
            <a:chExt cx="5245717" cy="803443"/>
          </a:xfrm>
        </p:grpSpPr>
        <p:pic>
          <p:nvPicPr>
            <p:cNvPr id="4102" name="Picture 6">
              <a:extLst>
                <a:ext uri="{FF2B5EF4-FFF2-40B4-BE49-F238E27FC236}">
                  <a16:creationId xmlns:a16="http://schemas.microsoft.com/office/drawing/2014/main" xmlns="" id="{11F3B974-69C1-D865-D71B-D172C3534E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227" y="1036095"/>
              <a:ext cx="803443" cy="803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1E15C239-F2F8-8052-F969-F144097D07DF}"/>
                </a:ext>
              </a:extLst>
            </p:cNvPr>
            <p:cNvSpPr txBox="1"/>
            <p:nvPr/>
          </p:nvSpPr>
          <p:spPr>
            <a:xfrm>
              <a:off x="957678" y="1105411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Kiến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thức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,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kĩ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: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07ED85BF-FC96-87D6-BBC7-2622BB2C7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17" y="1903312"/>
            <a:ext cx="582126" cy="5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D5D31323-ED75-B892-40B0-59E1A8B42104}"/>
              </a:ext>
            </a:extLst>
          </p:cNvPr>
          <p:cNvGrpSpPr/>
          <p:nvPr/>
        </p:nvGrpSpPr>
        <p:grpSpPr>
          <a:xfrm>
            <a:off x="337227" y="3276227"/>
            <a:ext cx="5447682" cy="803443"/>
            <a:chOff x="306827" y="2579378"/>
            <a:chExt cx="5447682" cy="803443"/>
          </a:xfrm>
        </p:grpSpPr>
        <p:pic>
          <p:nvPicPr>
            <p:cNvPr id="4104" name="Picture 8">
              <a:extLst>
                <a:ext uri="{FF2B5EF4-FFF2-40B4-BE49-F238E27FC236}">
                  <a16:creationId xmlns:a16="http://schemas.microsoft.com/office/drawing/2014/main" xmlns="" id="{95FCBFC5-A294-BE3D-6DCE-FE1D26189D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827" y="2579378"/>
              <a:ext cx="803443" cy="8034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21B74D88-B7A5-0D75-BE26-709C03386B57}"/>
                </a:ext>
              </a:extLst>
            </p:cNvPr>
            <p:cNvSpPr txBox="1"/>
            <p:nvPr/>
          </p:nvSpPr>
          <p:spPr>
            <a:xfrm>
              <a:off x="1129243" y="2619968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Năng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lực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chú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trọng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: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05E76D21-8A72-F6B3-70D8-09602443FE4E}"/>
              </a:ext>
            </a:extLst>
          </p:cNvPr>
          <p:cNvGrpSpPr/>
          <p:nvPr/>
        </p:nvGrpSpPr>
        <p:grpSpPr>
          <a:xfrm>
            <a:off x="274601" y="4955880"/>
            <a:ext cx="5476739" cy="869794"/>
            <a:chOff x="250850" y="4511642"/>
            <a:chExt cx="5476739" cy="869794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340F11B-D61E-0158-41F7-DF592328A0BB}"/>
                </a:ext>
              </a:extLst>
            </p:cNvPr>
            <p:cNvSpPr txBox="1"/>
            <p:nvPr/>
          </p:nvSpPr>
          <p:spPr>
            <a:xfrm>
              <a:off x="1102323" y="4673550"/>
              <a:ext cx="46252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Phẩm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UTM Duepuntozero" panose="02040603050506020204" pitchFamily="18" charset="0"/>
                </a:rPr>
                <a:t>chất</a:t>
              </a:r>
              <a:r>
                <a:rPr lang="en-US" sz="4000" b="1" dirty="0">
                  <a:solidFill>
                    <a:srgbClr val="002060"/>
                  </a:solidFill>
                  <a:latin typeface="UTM Duepuntozero" panose="02040603050506020204" pitchFamily="18" charset="0"/>
                </a:rPr>
                <a:t>:</a:t>
              </a:r>
              <a:endParaRPr lang="vi-VN" sz="4000" b="1" dirty="0">
                <a:solidFill>
                  <a:srgbClr val="002060"/>
                </a:solidFill>
              </a:endParaRPr>
            </a:p>
          </p:txBody>
        </p:sp>
        <p:pic>
          <p:nvPicPr>
            <p:cNvPr id="4108" name="Picture 12">
              <a:extLst>
                <a:ext uri="{FF2B5EF4-FFF2-40B4-BE49-F238E27FC236}">
                  <a16:creationId xmlns:a16="http://schemas.microsoft.com/office/drawing/2014/main" xmlns="" id="{94DDAFCD-C073-5A66-7B01-73BFF537F7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50" y="4511642"/>
              <a:ext cx="803442" cy="803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01D0784C-C85B-9201-85B8-D2D940762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44" y="4226712"/>
            <a:ext cx="582126" cy="5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96CF98A-5314-2EE8-6111-33FC9F340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22855" y="85486"/>
            <a:ext cx="6864691" cy="1249788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xmlns="" id="{26E1A591-C644-4B14-76B3-A9F0031B5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47" y="2570623"/>
            <a:ext cx="582126" cy="5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468849B-259A-3D6C-7A9D-C1C8A0BB0B45}"/>
              </a:ext>
            </a:extLst>
          </p:cNvPr>
          <p:cNvSpPr txBox="1"/>
          <p:nvPr/>
        </p:nvSpPr>
        <p:spPr>
          <a:xfrm>
            <a:off x="1200617" y="2006129"/>
            <a:ext cx="83634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chia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quá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8CD33B9-E0A0-14C7-2261-6FCFB481FCFA}"/>
              </a:ext>
            </a:extLst>
          </p:cNvPr>
          <p:cNvSpPr txBox="1"/>
          <p:nvPr/>
        </p:nvSpPr>
        <p:spPr>
          <a:xfrm>
            <a:off x="1244722" y="2639879"/>
            <a:ext cx="10573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Vận</a:t>
            </a:r>
            <a:r>
              <a:rPr lang="en-US" sz="2800" dirty="0"/>
              <a:t> </a:t>
            </a:r>
            <a:r>
              <a:rPr lang="en-US" sz="2800" dirty="0" err="1"/>
              <a:t>dụng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giá</a:t>
            </a:r>
            <a:r>
              <a:rPr lang="en-US" sz="2800" dirty="0"/>
              <a:t> </a:t>
            </a:r>
            <a:r>
              <a:rPr lang="en-US" sz="2800" dirty="0" err="1"/>
              <a:t>trị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biểu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,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phần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B4A24B9-8410-D9FD-7B1C-E36F514191A8}"/>
              </a:ext>
            </a:extLst>
          </p:cNvPr>
          <p:cNvSpPr txBox="1"/>
          <p:nvPr/>
        </p:nvSpPr>
        <p:spPr>
          <a:xfrm>
            <a:off x="1159643" y="4096952"/>
            <a:ext cx="106582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hội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phát</a:t>
            </a:r>
            <a:r>
              <a:rPr lang="en-US" sz="2800" dirty="0"/>
              <a:t> </a:t>
            </a:r>
            <a:r>
              <a:rPr lang="en-US" sz="2800" dirty="0" err="1"/>
              <a:t>triển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năng</a:t>
            </a:r>
            <a:r>
              <a:rPr lang="en-US" sz="2800" dirty="0"/>
              <a:t> </a:t>
            </a:r>
            <a:r>
              <a:rPr lang="en-US" sz="2800" dirty="0" err="1"/>
              <a:t>lực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lập</a:t>
            </a:r>
            <a:r>
              <a:rPr lang="en-US" sz="2800" dirty="0"/>
              <a:t> </a:t>
            </a:r>
            <a:r>
              <a:rPr lang="en-US" sz="2800" dirty="0" err="1"/>
              <a:t>luận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</a:t>
            </a:r>
            <a:r>
              <a:rPr lang="en-US" sz="2800" dirty="0" err="1"/>
              <a:t>giao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hóa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, </a:t>
            </a:r>
            <a:r>
              <a:rPr lang="en-US" sz="2800" dirty="0" err="1"/>
              <a:t>giải</a:t>
            </a:r>
            <a:r>
              <a:rPr lang="en-US" sz="2800" dirty="0"/>
              <a:t> </a:t>
            </a:r>
            <a:r>
              <a:rPr lang="en-US" sz="2800" dirty="0" err="1"/>
              <a:t>quyết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</a:t>
            </a:r>
            <a:r>
              <a:rPr lang="en-US" sz="2800" dirty="0" err="1"/>
              <a:t>toán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.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F7BC2E5D-76B9-6B0E-46F6-60026D187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85" y="5823295"/>
            <a:ext cx="582126" cy="58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3BF2140-2DEE-6DA6-F79F-DC4BAA37C611}"/>
              </a:ext>
            </a:extLst>
          </p:cNvPr>
          <p:cNvSpPr txBox="1"/>
          <p:nvPr/>
        </p:nvSpPr>
        <p:spPr>
          <a:xfrm>
            <a:off x="1126074" y="5868222"/>
            <a:ext cx="5414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ái</a:t>
            </a:r>
            <a:r>
              <a:rPr lang="en-US" sz="2800" dirty="0"/>
              <a:t>, </a:t>
            </a:r>
            <a:r>
              <a:rPr lang="en-US" sz="2800" dirty="0" err="1"/>
              <a:t>trách</a:t>
            </a:r>
            <a:r>
              <a:rPr lang="en-US" sz="2800" dirty="0"/>
              <a:t> </a:t>
            </a:r>
            <a:r>
              <a:rPr lang="en-US" sz="2800" dirty="0" err="1"/>
              <a:t>nhiệm</a:t>
            </a:r>
            <a:r>
              <a:rPr lang="en-US" sz="2800" dirty="0"/>
              <a:t>,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306679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74069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93497F-E30A-860E-339C-792C83A343C8}"/>
              </a:ext>
            </a:extLst>
          </p:cNvPr>
          <p:cNvSpPr txBox="1"/>
          <p:nvPr/>
        </p:nvSpPr>
        <p:spPr>
          <a:xfrm>
            <a:off x="629403" y="516851"/>
            <a:ext cx="2802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2.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Ví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dụ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649B703-0462-10EA-66CA-6774BD802B47}"/>
              </a:ext>
            </a:extLst>
          </p:cNvPr>
          <p:cNvSpPr txBox="1"/>
          <p:nvPr/>
        </p:nvSpPr>
        <p:spPr>
          <a:xfrm>
            <a:off x="1408745" y="3181417"/>
            <a:ext cx="32127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14 721 : 57 = ?</a:t>
            </a:r>
          </a:p>
        </p:txBody>
      </p:sp>
      <p:pic>
        <p:nvPicPr>
          <p:cNvPr id="2" name="Picture 1" descr="A collection of frames with cartoon characters&#10;&#10;Description automatically generated">
            <a:extLst>
              <a:ext uri="{FF2B5EF4-FFF2-40B4-BE49-F238E27FC236}">
                <a16:creationId xmlns:a16="http://schemas.microsoft.com/office/drawing/2014/main" xmlns="" id="{70ACD8CF-97DE-4A3D-184B-202488DA02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7527" b="50000"/>
          <a:stretch/>
        </p:blipFill>
        <p:spPr>
          <a:xfrm>
            <a:off x="629403" y="2100918"/>
            <a:ext cx="4783671" cy="2874435"/>
          </a:xfrm>
          <a:prstGeom prst="rect">
            <a:avLst/>
          </a:prstGeom>
        </p:spPr>
      </p:pic>
      <p:pic>
        <p:nvPicPr>
          <p:cNvPr id="6" name="Picture 5" descr="A couple of children sitting at desks&#10;&#10;Description automatically generated">
            <a:extLst>
              <a:ext uri="{FF2B5EF4-FFF2-40B4-BE49-F238E27FC236}">
                <a16:creationId xmlns:a16="http://schemas.microsoft.com/office/drawing/2014/main" xmlns="" id="{FCE338CC-CB00-85D3-553A-56371A2C5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296" y="2765767"/>
            <a:ext cx="4759902" cy="33654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9E1A6C7C-2DEE-A011-287D-AAF7B5FC6E5C}"/>
              </a:ext>
            </a:extLst>
          </p:cNvPr>
          <p:cNvSpPr/>
          <p:nvPr/>
        </p:nvSpPr>
        <p:spPr>
          <a:xfrm>
            <a:off x="6016168" y="1626247"/>
            <a:ext cx="5396470" cy="995642"/>
          </a:xfrm>
          <a:prstGeom prst="roundRect">
            <a:avLst>
              <a:gd name="adj" fmla="val 49886"/>
            </a:avLst>
          </a:prstGeom>
          <a:solidFill>
            <a:schemeClr val="bg1"/>
          </a:solidFill>
          <a:ln w="38100">
            <a:solidFill>
              <a:srgbClr val="00B0F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A056F7-C2E6-1033-F05A-B494F2D7883D}"/>
              </a:ext>
            </a:extLst>
          </p:cNvPr>
          <p:cNvSpPr txBox="1"/>
          <p:nvPr/>
        </p:nvSpPr>
        <p:spPr>
          <a:xfrm>
            <a:off x="6163415" y="1770125"/>
            <a:ext cx="516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  <a:latin typeface="UVN Banh Mi" pitchFamily="2" charset="0"/>
              </a:rPr>
              <a:t>THẢO LUẬN NHÓM ĐÔI</a:t>
            </a:r>
            <a:endParaRPr lang="vi-VN" sz="4000" b="1" dirty="0">
              <a:ln w="9525">
                <a:solidFill>
                  <a:schemeClr val="accent2">
                    <a:lumMod val="75000"/>
                  </a:schemeClr>
                </a:solidFill>
                <a:prstDash val="solid"/>
              </a:ln>
              <a:solidFill>
                <a:srgbClr val="FFFF66"/>
              </a:solidFill>
              <a:effectLst>
                <a:outerShdw blurRad="12700" dist="38100" dir="2700000" algn="tl" rotWithShape="0">
                  <a:schemeClr val="accent4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034578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" grpId="0" animBg="1"/>
      <p:bldP spid="3" grpId="1" animBg="1"/>
      <p:bldP spid="10" grpId="0"/>
      <p:bldP spid="10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3D433A6-6B47-4A45-4FAF-16B484FDAE75}"/>
              </a:ext>
            </a:extLst>
          </p:cNvPr>
          <p:cNvSpPr txBox="1"/>
          <p:nvPr/>
        </p:nvSpPr>
        <p:spPr>
          <a:xfrm>
            <a:off x="4148226" y="9046611"/>
            <a:ext cx="3281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lớp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49041127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xmlns="" id="{E285E2B6-B3FF-5E56-C752-394EC4DF1C39}"/>
              </a:ext>
            </a:extLst>
          </p:cNvPr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Hình ảnh 4" descr="Ảnh có chứa Phim hoạt hình, Hoạt hình, Mặt người, trang phục&#10;&#10;Mô tả được tạo tự động">
            <a:extLst>
              <a:ext uri="{FF2B5EF4-FFF2-40B4-BE49-F238E27FC236}">
                <a16:creationId xmlns:a16="http://schemas.microsoft.com/office/drawing/2014/main" xmlns="" id="{088679BA-4442-48EF-7C1B-B0421C63A2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9"/>
          <a:stretch/>
        </p:blipFill>
        <p:spPr>
          <a:xfrm>
            <a:off x="-3028" y="0"/>
            <a:ext cx="12191980" cy="68567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10A78CC-E565-F714-FC4B-0AE357AC5F41}"/>
              </a:ext>
            </a:extLst>
          </p:cNvPr>
          <p:cNvSpPr txBox="1"/>
          <p:nvPr/>
        </p:nvSpPr>
        <p:spPr>
          <a:xfrm>
            <a:off x="1745078" y="673798"/>
            <a:ext cx="9364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809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C7F6A9E-E05B-772B-ABD2-66870C547B3F}"/>
              </a:ext>
            </a:extLst>
          </p:cNvPr>
          <p:cNvSpPr txBox="1"/>
          <p:nvPr/>
        </p:nvSpPr>
        <p:spPr>
          <a:xfrm>
            <a:off x="1745078" y="673798"/>
            <a:ext cx="93648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4167303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28935" y="0"/>
            <a:ext cx="11876747" cy="6651775"/>
          </a:xfrm>
          <a:custGeom>
            <a:avLst/>
            <a:gdLst>
              <a:gd name="connsiteX0" fmla="*/ 0 w 11876747"/>
              <a:gd name="connsiteY0" fmla="*/ 661386 h 6651775"/>
              <a:gd name="connsiteX1" fmla="*/ 661386 w 11876747"/>
              <a:gd name="connsiteY1" fmla="*/ 0 h 6651775"/>
              <a:gd name="connsiteX2" fmla="*/ 11215361 w 11876747"/>
              <a:gd name="connsiteY2" fmla="*/ 0 h 6651775"/>
              <a:gd name="connsiteX3" fmla="*/ 11876747 w 11876747"/>
              <a:gd name="connsiteY3" fmla="*/ 661386 h 6651775"/>
              <a:gd name="connsiteX4" fmla="*/ 11876747 w 11876747"/>
              <a:gd name="connsiteY4" fmla="*/ 5990389 h 6651775"/>
              <a:gd name="connsiteX5" fmla="*/ 11215361 w 11876747"/>
              <a:gd name="connsiteY5" fmla="*/ 6651775 h 6651775"/>
              <a:gd name="connsiteX6" fmla="*/ 661386 w 11876747"/>
              <a:gd name="connsiteY6" fmla="*/ 6651775 h 6651775"/>
              <a:gd name="connsiteX7" fmla="*/ 0 w 11876747"/>
              <a:gd name="connsiteY7" fmla="*/ 5990389 h 6651775"/>
              <a:gd name="connsiteX8" fmla="*/ 0 w 11876747"/>
              <a:gd name="connsiteY8" fmla="*/ 661386 h 665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76747" h="6651775" fill="none" extrusionOk="0">
                <a:moveTo>
                  <a:pt x="0" y="661386"/>
                </a:moveTo>
                <a:cubicBezTo>
                  <a:pt x="-31001" y="291099"/>
                  <a:pt x="349056" y="43298"/>
                  <a:pt x="661386" y="0"/>
                </a:cubicBezTo>
                <a:cubicBezTo>
                  <a:pt x="3050287" y="130954"/>
                  <a:pt x="6568655" y="43574"/>
                  <a:pt x="11215361" y="0"/>
                </a:cubicBezTo>
                <a:cubicBezTo>
                  <a:pt x="11593034" y="19100"/>
                  <a:pt x="11894042" y="317298"/>
                  <a:pt x="11876747" y="661386"/>
                </a:cubicBezTo>
                <a:cubicBezTo>
                  <a:pt x="11726308" y="2497194"/>
                  <a:pt x="11962626" y="4990382"/>
                  <a:pt x="11876747" y="5990389"/>
                </a:cubicBezTo>
                <a:cubicBezTo>
                  <a:pt x="11815730" y="6365682"/>
                  <a:pt x="11565791" y="6641534"/>
                  <a:pt x="11215361" y="6651775"/>
                </a:cubicBezTo>
                <a:cubicBezTo>
                  <a:pt x="7495111" y="6806972"/>
                  <a:pt x="2678908" y="6814795"/>
                  <a:pt x="661386" y="6651775"/>
                </a:cubicBezTo>
                <a:cubicBezTo>
                  <a:pt x="300621" y="6590801"/>
                  <a:pt x="-27094" y="6371483"/>
                  <a:pt x="0" y="5990389"/>
                </a:cubicBezTo>
                <a:cubicBezTo>
                  <a:pt x="64656" y="4009564"/>
                  <a:pt x="-17807" y="2463450"/>
                  <a:pt x="0" y="661386"/>
                </a:cubicBezTo>
                <a:close/>
              </a:path>
              <a:path w="11876747" h="6651775" stroke="0" extrusionOk="0">
                <a:moveTo>
                  <a:pt x="0" y="661386"/>
                </a:moveTo>
                <a:cubicBezTo>
                  <a:pt x="-5259" y="292869"/>
                  <a:pt x="280791" y="5750"/>
                  <a:pt x="661386" y="0"/>
                </a:cubicBezTo>
                <a:cubicBezTo>
                  <a:pt x="4766370" y="132882"/>
                  <a:pt x="6835939" y="-84951"/>
                  <a:pt x="11215361" y="0"/>
                </a:cubicBezTo>
                <a:cubicBezTo>
                  <a:pt x="11565888" y="14401"/>
                  <a:pt x="11874239" y="309977"/>
                  <a:pt x="11876747" y="661386"/>
                </a:cubicBezTo>
                <a:cubicBezTo>
                  <a:pt x="11896934" y="2309007"/>
                  <a:pt x="12029227" y="5133149"/>
                  <a:pt x="11876747" y="5990389"/>
                </a:cubicBezTo>
                <a:cubicBezTo>
                  <a:pt x="11897962" y="6358179"/>
                  <a:pt x="11588186" y="6636233"/>
                  <a:pt x="11215361" y="6651775"/>
                </a:cubicBezTo>
                <a:cubicBezTo>
                  <a:pt x="8059135" y="6739414"/>
                  <a:pt x="2682618" y="6579096"/>
                  <a:pt x="661386" y="6651775"/>
                </a:cubicBezTo>
                <a:cubicBezTo>
                  <a:pt x="288854" y="6582554"/>
                  <a:pt x="-17974" y="6380641"/>
                  <a:pt x="0" y="5990389"/>
                </a:cubicBezTo>
                <a:cubicBezTo>
                  <a:pt x="-38581" y="4937725"/>
                  <a:pt x="63341" y="1290173"/>
                  <a:pt x="0" y="661386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67E45A26-06FF-F8E6-AAE4-9231138130D7}"/>
              </a:ext>
            </a:extLst>
          </p:cNvPr>
          <p:cNvSpPr txBox="1"/>
          <p:nvPr/>
        </p:nvSpPr>
        <p:spPr>
          <a:xfrm>
            <a:off x="2910526" y="924078"/>
            <a:ext cx="4300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147 chia 57 </a:t>
            </a:r>
            <a:r>
              <a:rPr lang="en-US" sz="2800" dirty="0" err="1"/>
              <a:t>được</a:t>
            </a:r>
            <a:r>
              <a:rPr lang="en-US" sz="2800" dirty="0"/>
              <a:t> 2, </a:t>
            </a:r>
            <a:r>
              <a:rPr lang="en-US" sz="2800" dirty="0" err="1"/>
              <a:t>viết</a:t>
            </a:r>
            <a:r>
              <a:rPr lang="en-US" sz="2800" dirty="0"/>
              <a:t> 2;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7B0A61F-E53F-569F-2B92-7EA24AA2FF47}"/>
              </a:ext>
            </a:extLst>
          </p:cNvPr>
          <p:cNvSpPr txBox="1"/>
          <p:nvPr/>
        </p:nvSpPr>
        <p:spPr>
          <a:xfrm>
            <a:off x="3284172" y="1359021"/>
            <a:ext cx="7606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nhân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14; 17 </a:t>
            </a:r>
            <a:r>
              <a:rPr lang="en-US" sz="2800" dirty="0" err="1"/>
              <a:t>trừ</a:t>
            </a:r>
            <a:r>
              <a:rPr lang="en-US" sz="2800" dirty="0"/>
              <a:t> 14 </a:t>
            </a:r>
            <a:r>
              <a:rPr lang="en-US" sz="2800" dirty="0" err="1"/>
              <a:t>bằng</a:t>
            </a:r>
            <a:r>
              <a:rPr lang="en-US" sz="2800" dirty="0"/>
              <a:t> 3; </a:t>
            </a:r>
            <a:r>
              <a:rPr lang="en-US" sz="2800" dirty="0" err="1"/>
              <a:t>viết</a:t>
            </a:r>
            <a:r>
              <a:rPr lang="en-US" sz="2800" dirty="0"/>
              <a:t> 3 </a:t>
            </a:r>
            <a:r>
              <a:rPr lang="en-US" sz="2800" dirty="0" err="1"/>
              <a:t>nhớ</a:t>
            </a:r>
            <a:r>
              <a:rPr lang="en-US" sz="2800" dirty="0"/>
              <a:t> 1;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465EA60-E1DF-E1C0-BAC1-AB86A0340208}"/>
              </a:ext>
            </a:extLst>
          </p:cNvPr>
          <p:cNvSpPr txBox="1"/>
          <p:nvPr/>
        </p:nvSpPr>
        <p:spPr>
          <a:xfrm>
            <a:off x="3284171" y="1871671"/>
            <a:ext cx="8936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 </a:t>
            </a:r>
            <a:r>
              <a:rPr lang="en-US" sz="2800" dirty="0" err="1"/>
              <a:t>nhân</a:t>
            </a:r>
            <a:r>
              <a:rPr lang="en-US" sz="2800" dirty="0"/>
              <a:t> 5 </a:t>
            </a:r>
            <a:r>
              <a:rPr lang="en-US" sz="2800" dirty="0" err="1"/>
              <a:t>bằng</a:t>
            </a:r>
            <a:r>
              <a:rPr lang="en-US" sz="2800" dirty="0"/>
              <a:t> 10; </a:t>
            </a:r>
            <a:r>
              <a:rPr lang="en-US" sz="2800" dirty="0" err="1"/>
              <a:t>thêm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11; 14 </a:t>
            </a:r>
            <a:r>
              <a:rPr lang="en-US" sz="2800" dirty="0" err="1"/>
              <a:t>trừ</a:t>
            </a:r>
            <a:r>
              <a:rPr lang="en-US" sz="2800" dirty="0"/>
              <a:t> 11 </a:t>
            </a:r>
            <a:r>
              <a:rPr lang="en-US" sz="2800" dirty="0" err="1"/>
              <a:t>bằng</a:t>
            </a:r>
            <a:r>
              <a:rPr lang="en-US" sz="2800" dirty="0"/>
              <a:t> 3, </a:t>
            </a:r>
            <a:r>
              <a:rPr lang="en-US" sz="2800" dirty="0" err="1"/>
              <a:t>viết</a:t>
            </a:r>
            <a:r>
              <a:rPr lang="en-US" sz="2800" dirty="0"/>
              <a:t> 3.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4D5D624-51C3-53D1-FB5E-BFA67F7D2310}"/>
              </a:ext>
            </a:extLst>
          </p:cNvPr>
          <p:cNvSpPr txBox="1"/>
          <p:nvPr/>
        </p:nvSpPr>
        <p:spPr>
          <a:xfrm>
            <a:off x="3049393" y="2790669"/>
            <a:ext cx="669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Hạ</a:t>
            </a:r>
            <a:r>
              <a:rPr lang="en-US" sz="2800" dirty="0"/>
              <a:t> 2, </a:t>
            </a:r>
            <a:r>
              <a:rPr lang="en-US" sz="2800" dirty="0" err="1"/>
              <a:t>được</a:t>
            </a:r>
            <a:r>
              <a:rPr lang="en-US" sz="2800" dirty="0"/>
              <a:t> 332; 332 chia 57 </a:t>
            </a:r>
            <a:r>
              <a:rPr lang="en-US" sz="2800" dirty="0" err="1"/>
              <a:t>được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F05AFDA-6D3E-F797-A50B-FA9FA7001B9A}"/>
              </a:ext>
            </a:extLst>
          </p:cNvPr>
          <p:cNvSpPr txBox="1"/>
          <p:nvPr/>
        </p:nvSpPr>
        <p:spPr>
          <a:xfrm>
            <a:off x="3241334" y="3321054"/>
            <a:ext cx="747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 </a:t>
            </a:r>
            <a:r>
              <a:rPr lang="en-US" sz="2800" dirty="0" err="1"/>
              <a:t>nhân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35; 42 </a:t>
            </a:r>
            <a:r>
              <a:rPr lang="en-US" sz="2800" dirty="0" err="1"/>
              <a:t>trừ</a:t>
            </a:r>
            <a:r>
              <a:rPr lang="en-US" sz="2800" dirty="0"/>
              <a:t> 35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 </a:t>
            </a:r>
            <a:r>
              <a:rPr lang="en-US" sz="2800" dirty="0" err="1"/>
              <a:t>nhớ</a:t>
            </a:r>
            <a:r>
              <a:rPr lang="en-US" sz="2800" dirty="0"/>
              <a:t> 4;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4CAC17DF-0A14-852F-540D-E026C732C2E5}"/>
              </a:ext>
            </a:extLst>
          </p:cNvPr>
          <p:cNvSpPr txBox="1"/>
          <p:nvPr/>
        </p:nvSpPr>
        <p:spPr>
          <a:xfrm>
            <a:off x="3266313" y="3839231"/>
            <a:ext cx="89360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 </a:t>
            </a:r>
            <a:r>
              <a:rPr lang="en-US" sz="2800" dirty="0" err="1"/>
              <a:t>nhân</a:t>
            </a:r>
            <a:r>
              <a:rPr lang="en-US" sz="2800" dirty="0"/>
              <a:t> 5 </a:t>
            </a:r>
            <a:r>
              <a:rPr lang="en-US" sz="2800" dirty="0" err="1"/>
              <a:t>bằng</a:t>
            </a:r>
            <a:r>
              <a:rPr lang="en-US" sz="2800" dirty="0"/>
              <a:t> 25; </a:t>
            </a:r>
            <a:r>
              <a:rPr lang="en-US" sz="2800" dirty="0" err="1"/>
              <a:t>thêm</a:t>
            </a:r>
            <a:r>
              <a:rPr lang="en-US" sz="2800" dirty="0"/>
              <a:t> 4 </a:t>
            </a:r>
            <a:r>
              <a:rPr lang="en-US" sz="2800" dirty="0" err="1"/>
              <a:t>bằng</a:t>
            </a:r>
            <a:r>
              <a:rPr lang="en-US" sz="2800" dirty="0"/>
              <a:t> 29, 33 </a:t>
            </a:r>
            <a:r>
              <a:rPr lang="en-US" sz="2800" dirty="0" err="1"/>
              <a:t>trừ</a:t>
            </a:r>
            <a:r>
              <a:rPr lang="en-US" sz="2800" dirty="0"/>
              <a:t> 29 </a:t>
            </a:r>
            <a:r>
              <a:rPr lang="en-US" sz="2800" dirty="0" err="1"/>
              <a:t>bằng</a:t>
            </a:r>
            <a:r>
              <a:rPr lang="en-US" sz="2800" dirty="0"/>
              <a:t> 4, </a:t>
            </a:r>
            <a:r>
              <a:rPr lang="en-US" sz="2800" dirty="0" err="1"/>
              <a:t>viết</a:t>
            </a:r>
            <a:r>
              <a:rPr lang="en-US" sz="2800" dirty="0"/>
              <a:t> 4.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28EFD940-F637-E16B-44D5-E211F9493ED4}"/>
              </a:ext>
            </a:extLst>
          </p:cNvPr>
          <p:cNvSpPr txBox="1"/>
          <p:nvPr/>
        </p:nvSpPr>
        <p:spPr>
          <a:xfrm>
            <a:off x="3049393" y="4828702"/>
            <a:ext cx="6692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Hạ</a:t>
            </a:r>
            <a:r>
              <a:rPr lang="en-US" sz="2800" dirty="0"/>
              <a:t> 1, </a:t>
            </a:r>
            <a:r>
              <a:rPr lang="en-US" sz="2800" dirty="0" err="1"/>
              <a:t>được</a:t>
            </a:r>
            <a:r>
              <a:rPr lang="en-US" sz="2800" dirty="0"/>
              <a:t> 471; 471 chia 57 </a:t>
            </a:r>
            <a:r>
              <a:rPr lang="en-US" sz="2800" dirty="0" err="1"/>
              <a:t>được</a:t>
            </a:r>
            <a:r>
              <a:rPr lang="en-US" sz="2800" dirty="0"/>
              <a:t> 8, </a:t>
            </a:r>
            <a:r>
              <a:rPr lang="en-US" sz="2800" dirty="0" err="1"/>
              <a:t>viết</a:t>
            </a:r>
            <a:r>
              <a:rPr lang="en-US" sz="2800" dirty="0"/>
              <a:t> 8;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A586DEFE-92D1-7889-D0B6-4F904C4C3E19}"/>
              </a:ext>
            </a:extLst>
          </p:cNvPr>
          <p:cNvSpPr txBox="1"/>
          <p:nvPr/>
        </p:nvSpPr>
        <p:spPr>
          <a:xfrm>
            <a:off x="3277606" y="5329749"/>
            <a:ext cx="7478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 </a:t>
            </a:r>
            <a:r>
              <a:rPr lang="en-US" sz="2800" dirty="0" err="1"/>
              <a:t>nhân</a:t>
            </a:r>
            <a:r>
              <a:rPr lang="en-US" sz="2800" dirty="0"/>
              <a:t> 7 </a:t>
            </a:r>
            <a:r>
              <a:rPr lang="en-US" sz="2800" dirty="0" err="1"/>
              <a:t>bằng</a:t>
            </a:r>
            <a:r>
              <a:rPr lang="en-US" sz="2800" dirty="0"/>
              <a:t> 56; 61 </a:t>
            </a:r>
            <a:r>
              <a:rPr lang="en-US" sz="2800" dirty="0" err="1"/>
              <a:t>trừ</a:t>
            </a:r>
            <a:r>
              <a:rPr lang="en-US" sz="2800" dirty="0"/>
              <a:t> 56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 </a:t>
            </a:r>
            <a:r>
              <a:rPr lang="en-US" sz="2800" dirty="0" err="1"/>
              <a:t>nhớ</a:t>
            </a:r>
            <a:r>
              <a:rPr lang="en-US" sz="2800" dirty="0"/>
              <a:t> 6.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84FFFF1-2838-3F8B-0901-D9E82ABA5621}"/>
              </a:ext>
            </a:extLst>
          </p:cNvPr>
          <p:cNvSpPr txBox="1"/>
          <p:nvPr/>
        </p:nvSpPr>
        <p:spPr>
          <a:xfrm>
            <a:off x="3277606" y="5849720"/>
            <a:ext cx="9031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8 </a:t>
            </a:r>
            <a:r>
              <a:rPr lang="en-US" sz="2800" dirty="0" err="1"/>
              <a:t>nhân</a:t>
            </a:r>
            <a:r>
              <a:rPr lang="en-US" sz="2800" dirty="0"/>
              <a:t> 5 </a:t>
            </a:r>
            <a:r>
              <a:rPr lang="en-US" sz="2800" dirty="0" err="1"/>
              <a:t>bằng</a:t>
            </a:r>
            <a:r>
              <a:rPr lang="en-US" sz="2800" dirty="0"/>
              <a:t> 40; </a:t>
            </a:r>
            <a:r>
              <a:rPr lang="en-US" sz="2800" dirty="0" err="1"/>
              <a:t>thêm</a:t>
            </a:r>
            <a:r>
              <a:rPr lang="en-US" sz="2800" dirty="0"/>
              <a:t> 6 </a:t>
            </a:r>
            <a:r>
              <a:rPr lang="en-US" sz="2800" dirty="0" err="1"/>
              <a:t>bằng</a:t>
            </a:r>
            <a:r>
              <a:rPr lang="en-US" sz="2800" dirty="0"/>
              <a:t> 46, 47 </a:t>
            </a:r>
            <a:r>
              <a:rPr lang="en-US" sz="2800" dirty="0" err="1"/>
              <a:t>trừ</a:t>
            </a:r>
            <a:r>
              <a:rPr lang="en-US" sz="2800" dirty="0"/>
              <a:t> 46 </a:t>
            </a:r>
            <a:r>
              <a:rPr lang="en-US" sz="2800" dirty="0" err="1"/>
              <a:t>bằng</a:t>
            </a:r>
            <a:r>
              <a:rPr lang="en-US" sz="2800" dirty="0"/>
              <a:t> 1, </a:t>
            </a:r>
            <a:r>
              <a:rPr lang="en-US" sz="2800" dirty="0" err="1"/>
              <a:t>viết</a:t>
            </a:r>
            <a:r>
              <a:rPr lang="en-US" sz="2800" dirty="0"/>
              <a:t>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AA91021-4751-E5CE-0E91-911E09755BC8}"/>
              </a:ext>
            </a:extLst>
          </p:cNvPr>
          <p:cNvSpPr txBox="1"/>
          <p:nvPr/>
        </p:nvSpPr>
        <p:spPr>
          <a:xfrm>
            <a:off x="4694815" y="92181"/>
            <a:ext cx="28023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2.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Ví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</a:t>
            </a:r>
            <a:r>
              <a:rPr lang="en-US" sz="4400" b="1" dirty="0" err="1">
                <a:solidFill>
                  <a:srgbClr val="EF6822"/>
                </a:solidFill>
                <a:latin typeface="UTM Mother" panose="02040603050506020204" pitchFamily="18" charset="0"/>
              </a:rPr>
              <a:t>dụ</a:t>
            </a:r>
            <a:r>
              <a:rPr lang="en-US" sz="4400" b="1" dirty="0">
                <a:solidFill>
                  <a:srgbClr val="EF6822"/>
                </a:solidFill>
                <a:latin typeface="UTM Mother" panose="02040603050506020204" pitchFamily="18" charset="0"/>
              </a:rPr>
              <a:t> 2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151C129C-51E3-A2AC-C3FD-218ECD1A8766}"/>
              </a:ext>
            </a:extLst>
          </p:cNvPr>
          <p:cNvSpPr/>
          <p:nvPr/>
        </p:nvSpPr>
        <p:spPr>
          <a:xfrm>
            <a:off x="174626" y="1509708"/>
            <a:ext cx="2841947" cy="43400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50EEE7-B0B2-37BE-AA15-168921D6BAFF}"/>
              </a:ext>
            </a:extLst>
          </p:cNvPr>
          <p:cNvSpPr txBox="1"/>
          <p:nvPr/>
        </p:nvSpPr>
        <p:spPr>
          <a:xfrm>
            <a:off x="245546" y="2394891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14 721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67AA799-F8BA-8F91-F3EA-B6CCD8C2B03D}"/>
              </a:ext>
            </a:extLst>
          </p:cNvPr>
          <p:cNvSpPr txBox="1"/>
          <p:nvPr/>
        </p:nvSpPr>
        <p:spPr>
          <a:xfrm>
            <a:off x="2042880" y="240161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57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8D6494CA-D2C1-7A10-AB41-B384D13CB55E}"/>
              </a:ext>
            </a:extLst>
          </p:cNvPr>
          <p:cNvCxnSpPr>
            <a:cxnSpLocks/>
          </p:cNvCxnSpPr>
          <p:nvPr/>
        </p:nvCxnSpPr>
        <p:spPr>
          <a:xfrm>
            <a:off x="1882262" y="2670839"/>
            <a:ext cx="0" cy="26809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36A09528-B0E5-4037-94C0-71592AA9EE70}"/>
              </a:ext>
            </a:extLst>
          </p:cNvPr>
          <p:cNvCxnSpPr>
            <a:cxnSpLocks/>
          </p:cNvCxnSpPr>
          <p:nvPr/>
        </p:nvCxnSpPr>
        <p:spPr>
          <a:xfrm flipH="1">
            <a:off x="245546" y="3041222"/>
            <a:ext cx="2610694" cy="67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71BBC65-3ED5-191C-5C73-D7FA9A380F72}"/>
              </a:ext>
            </a:extLst>
          </p:cNvPr>
          <p:cNvSpPr txBox="1"/>
          <p:nvPr/>
        </p:nvSpPr>
        <p:spPr>
          <a:xfrm>
            <a:off x="500105" y="317108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EA8B5D7-A4B8-487F-60C4-2F3030F83B9A}"/>
              </a:ext>
            </a:extLst>
          </p:cNvPr>
          <p:cNvSpPr txBox="1"/>
          <p:nvPr/>
        </p:nvSpPr>
        <p:spPr>
          <a:xfrm>
            <a:off x="795242" y="3799292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472E3F73-A3C3-EB44-252B-62C2CE783D8E}"/>
              </a:ext>
            </a:extLst>
          </p:cNvPr>
          <p:cNvSpPr txBox="1"/>
          <p:nvPr/>
        </p:nvSpPr>
        <p:spPr>
          <a:xfrm>
            <a:off x="1080667" y="442902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CE05440-1D3E-E6F9-25FB-63C3772CF938}"/>
              </a:ext>
            </a:extLst>
          </p:cNvPr>
          <p:cNvSpPr txBox="1"/>
          <p:nvPr/>
        </p:nvSpPr>
        <p:spPr>
          <a:xfrm>
            <a:off x="2044746" y="315090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0D8E0B4-1985-3933-E1B2-4BBC4AD22C77}"/>
              </a:ext>
            </a:extLst>
          </p:cNvPr>
          <p:cNvSpPr txBox="1"/>
          <p:nvPr/>
        </p:nvSpPr>
        <p:spPr>
          <a:xfrm>
            <a:off x="2290234" y="3158836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1A2DAEB-6AE4-EFCA-A5ED-86511CB55429}"/>
              </a:ext>
            </a:extLst>
          </p:cNvPr>
          <p:cNvSpPr txBox="1"/>
          <p:nvPr/>
        </p:nvSpPr>
        <p:spPr>
          <a:xfrm>
            <a:off x="2537588" y="3157088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E55F12E-D1A1-AC62-F01A-E1889CAD1615}"/>
              </a:ext>
            </a:extLst>
          </p:cNvPr>
          <p:cNvSpPr txBox="1"/>
          <p:nvPr/>
        </p:nvSpPr>
        <p:spPr>
          <a:xfrm>
            <a:off x="796151" y="317780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05916F21-8C59-D1EB-5CC8-F6F81CF4B1C3}"/>
              </a:ext>
            </a:extLst>
          </p:cNvPr>
          <p:cNvSpPr txBox="1"/>
          <p:nvPr/>
        </p:nvSpPr>
        <p:spPr>
          <a:xfrm>
            <a:off x="1066603" y="3178913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18DACF7-4D47-A8D2-5163-3FDB7E461A6E}"/>
              </a:ext>
            </a:extLst>
          </p:cNvPr>
          <p:cNvSpPr txBox="1"/>
          <p:nvPr/>
        </p:nvSpPr>
        <p:spPr>
          <a:xfrm>
            <a:off x="1070669" y="3803419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7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027AE577-7E01-EA29-F44A-8FDDBD77B9D9}"/>
              </a:ext>
            </a:extLst>
          </p:cNvPr>
          <p:cNvSpPr txBox="1"/>
          <p:nvPr/>
        </p:nvSpPr>
        <p:spPr>
          <a:xfrm>
            <a:off x="1329152" y="380639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AEB27BD-9E28-A803-03BD-CAB1BC97FB6E}"/>
              </a:ext>
            </a:extLst>
          </p:cNvPr>
          <p:cNvSpPr txBox="1"/>
          <p:nvPr/>
        </p:nvSpPr>
        <p:spPr>
          <a:xfrm>
            <a:off x="1347224" y="4427771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47781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13" grpId="0"/>
      <p:bldP spid="14" grpId="0"/>
      <p:bldP spid="26" grpId="0"/>
      <p:bldP spid="7" grpId="0"/>
      <p:bldP spid="8" grpId="0"/>
      <p:bldP spid="9" grpId="0"/>
      <p:bldP spid="25" grpId="0"/>
      <p:bldP spid="27" grpId="0"/>
      <p:bldP spid="28" grpId="0"/>
      <p:bldP spid="29" grpId="0"/>
      <p:bldP spid="3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9589A632-974E-5A70-3606-93FA043C3398}"/>
              </a:ext>
            </a:extLst>
          </p:cNvPr>
          <p:cNvSpPr txBox="1"/>
          <p:nvPr/>
        </p:nvSpPr>
        <p:spPr>
          <a:xfrm>
            <a:off x="4382414" y="4625248"/>
            <a:ext cx="34018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14 721 : 57 = 258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</a:rPr>
              <a:t>(</a:t>
            </a:r>
            <a:r>
              <a:rPr lang="en-US" sz="3600" b="1" dirty="0" err="1">
                <a:solidFill>
                  <a:srgbClr val="FF0000"/>
                </a:solidFill>
              </a:rPr>
              <a:t>dư</a:t>
            </a:r>
            <a:r>
              <a:rPr lang="en-US" sz="3600" b="1" dirty="0">
                <a:solidFill>
                  <a:srgbClr val="FF0000"/>
                </a:solidFill>
              </a:rPr>
              <a:t> 15)</a:t>
            </a:r>
          </a:p>
        </p:txBody>
      </p:sp>
      <p:pic>
        <p:nvPicPr>
          <p:cNvPr id="31" name="Hình ảnh 14" descr="Ảnh có chứa hình vẽ, minh họa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7DB27B82-B9F1-5BD5-592A-B6A2DC7D1E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r="23944"/>
          <a:stretch/>
        </p:blipFill>
        <p:spPr>
          <a:xfrm>
            <a:off x="1084226" y="1352722"/>
            <a:ext cx="2373137" cy="447285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479E6B48-0365-D2E4-48D7-D0B650E4CA28}"/>
              </a:ext>
            </a:extLst>
          </p:cNvPr>
          <p:cNvSpPr/>
          <p:nvPr/>
        </p:nvSpPr>
        <p:spPr>
          <a:xfrm>
            <a:off x="3902271" y="568603"/>
            <a:ext cx="4210773" cy="378635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DBEF8AE-D652-6D18-4FBD-BDAFC4026313}"/>
              </a:ext>
            </a:extLst>
          </p:cNvPr>
          <p:cNvSpPr txBox="1"/>
          <p:nvPr/>
        </p:nvSpPr>
        <p:spPr>
          <a:xfrm>
            <a:off x="4702311" y="1087826"/>
            <a:ext cx="1459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14 721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68897E1-4511-0283-ACA1-D21530F47E1B}"/>
              </a:ext>
            </a:extLst>
          </p:cNvPr>
          <p:cNvSpPr txBox="1"/>
          <p:nvPr/>
        </p:nvSpPr>
        <p:spPr>
          <a:xfrm>
            <a:off x="6499645" y="1094549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57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426E5699-5937-B442-5A76-34F6FBBB90CE}"/>
              </a:ext>
            </a:extLst>
          </p:cNvPr>
          <p:cNvCxnSpPr>
            <a:cxnSpLocks/>
          </p:cNvCxnSpPr>
          <p:nvPr/>
        </p:nvCxnSpPr>
        <p:spPr>
          <a:xfrm>
            <a:off x="6339027" y="1363774"/>
            <a:ext cx="0" cy="26809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B2F2EFA-580E-42D3-40EA-7EB9E0B53612}"/>
              </a:ext>
            </a:extLst>
          </p:cNvPr>
          <p:cNvCxnSpPr>
            <a:cxnSpLocks/>
          </p:cNvCxnSpPr>
          <p:nvPr/>
        </p:nvCxnSpPr>
        <p:spPr>
          <a:xfrm flipH="1">
            <a:off x="4702311" y="1734157"/>
            <a:ext cx="2610694" cy="67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25AA40B-84AA-68DB-9541-AEF44A2E6D36}"/>
              </a:ext>
            </a:extLst>
          </p:cNvPr>
          <p:cNvSpPr txBox="1"/>
          <p:nvPr/>
        </p:nvSpPr>
        <p:spPr>
          <a:xfrm>
            <a:off x="6499645" y="1836731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258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5B429938-0195-FE7B-5E41-5EAFCC157EE9}"/>
              </a:ext>
            </a:extLst>
          </p:cNvPr>
          <p:cNvSpPr txBox="1"/>
          <p:nvPr/>
        </p:nvSpPr>
        <p:spPr>
          <a:xfrm>
            <a:off x="4955733" y="1853522"/>
            <a:ext cx="990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3 32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2E8DB5B-E665-68AC-24E0-568BAB332F8E}"/>
              </a:ext>
            </a:extLst>
          </p:cNvPr>
          <p:cNvSpPr txBox="1"/>
          <p:nvPr/>
        </p:nvSpPr>
        <p:spPr>
          <a:xfrm>
            <a:off x="5289330" y="2508143"/>
            <a:ext cx="886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471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D27B846-5FD7-D219-1588-47AD0F6762D6}"/>
              </a:ext>
            </a:extLst>
          </p:cNvPr>
          <p:cNvSpPr txBox="1"/>
          <p:nvPr/>
        </p:nvSpPr>
        <p:spPr>
          <a:xfrm>
            <a:off x="5537432" y="3121964"/>
            <a:ext cx="652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1374950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0350396-D5D6-B7C9-D528-1093265E7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73ED56FF-52A8-D132-72B4-D3CACC8F8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874843" y="2162846"/>
            <a:ext cx="3493757" cy="4838599"/>
          </a:xfrm>
          <a:prstGeom prst="rect">
            <a:avLst/>
          </a:prstGeom>
        </p:spPr>
      </p:pic>
      <p:pic>
        <p:nvPicPr>
          <p:cNvPr id="9216" name="Picture 9215">
            <a:extLst>
              <a:ext uri="{FF2B5EF4-FFF2-40B4-BE49-F238E27FC236}">
                <a16:creationId xmlns:a16="http://schemas.microsoft.com/office/drawing/2014/main" xmlns="" id="{6F3156A2-65F9-A268-7362-CC49B204B8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4843" y="1250654"/>
            <a:ext cx="6238240" cy="5651482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D7E1A9DE-0A7D-3F47-1AFF-B32D8E2C30A4}"/>
              </a:ext>
            </a:extLst>
          </p:cNvPr>
          <p:cNvGrpSpPr/>
          <p:nvPr/>
        </p:nvGrpSpPr>
        <p:grpSpPr>
          <a:xfrm>
            <a:off x="5816183" y="928406"/>
            <a:ext cx="4158691" cy="1895820"/>
            <a:chOff x="976542" y="135179"/>
            <a:chExt cx="5748033" cy="2393835"/>
          </a:xfrm>
        </p:grpSpPr>
        <p:sp>
          <p:nvSpPr>
            <p:cNvPr id="35" name="Speech Bubble: Rectangle with Corners Rounded 34">
              <a:extLst>
                <a:ext uri="{FF2B5EF4-FFF2-40B4-BE49-F238E27FC236}">
                  <a16:creationId xmlns:a16="http://schemas.microsoft.com/office/drawing/2014/main" xmlns="" id="{76B3BC4E-90E4-6740-7BBD-B523B579FA2D}"/>
                </a:ext>
              </a:extLst>
            </p:cNvPr>
            <p:cNvSpPr/>
            <p:nvPr/>
          </p:nvSpPr>
          <p:spPr>
            <a:xfrm>
              <a:off x="976542" y="135179"/>
              <a:ext cx="5748033" cy="2393835"/>
            </a:xfrm>
            <a:prstGeom prst="wedgeRoundRectCallout">
              <a:avLst>
                <a:gd name="adj1" fmla="val -56853"/>
                <a:gd name="adj2" fmla="val 34242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124B0F84-E6C3-B9CA-214E-5EEFCC19C943}"/>
                </a:ext>
              </a:extLst>
            </p:cNvPr>
            <p:cNvSpPr txBox="1"/>
            <p:nvPr/>
          </p:nvSpPr>
          <p:spPr>
            <a:xfrm>
              <a:off x="1094473" y="202382"/>
              <a:ext cx="5512168" cy="22151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dirty="0" err="1"/>
                <a:t>Cảm</a:t>
              </a:r>
              <a:r>
                <a:rPr lang="en-US" sz="3600" dirty="0"/>
                <a:t> </a:t>
              </a:r>
              <a:r>
                <a:rPr lang="en-US" sz="3600" dirty="0" err="1"/>
                <a:t>ơn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đã</a:t>
              </a:r>
              <a:r>
                <a:rPr lang="en-US" sz="3600" dirty="0"/>
                <a:t> </a:t>
              </a:r>
              <a:r>
                <a:rPr lang="en-US" sz="3600" dirty="0" err="1"/>
                <a:t>giúp</a:t>
              </a:r>
              <a:r>
                <a:rPr lang="en-US" sz="3600" dirty="0"/>
                <a:t> </a:t>
              </a:r>
              <a:r>
                <a:rPr lang="en-US" sz="3600" dirty="0" err="1"/>
                <a:t>mình</a:t>
              </a:r>
              <a:r>
                <a:rPr lang="en-US" sz="3600" dirty="0"/>
                <a:t> </a:t>
              </a:r>
              <a:r>
                <a:rPr lang="en-US" sz="3600" dirty="0" err="1"/>
                <a:t>nhận</a:t>
              </a:r>
              <a:r>
                <a:rPr lang="en-US" sz="3600" dirty="0"/>
                <a:t> </a:t>
              </a:r>
              <a:r>
                <a:rPr lang="en-US" sz="3600" dirty="0" err="1"/>
                <a:t>đủ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thùng</a:t>
              </a:r>
              <a:r>
                <a:rPr lang="en-US" sz="3600" dirty="0"/>
                <a:t> </a:t>
              </a:r>
              <a:r>
                <a:rPr lang="en-US" sz="3600" dirty="0" err="1"/>
                <a:t>hàng</a:t>
              </a:r>
              <a:r>
                <a:rPr lang="en-US" sz="3600" dirty="0"/>
                <a:t> </a:t>
              </a:r>
              <a:r>
                <a:rPr lang="en-US" sz="3600" dirty="0" err="1"/>
                <a:t>nhé</a:t>
              </a:r>
              <a:r>
                <a:rPr lang="en-US" sz="3600" dirty="0"/>
                <a:t>!</a:t>
              </a:r>
              <a:endParaRPr lang="vi-VN" sz="3600" dirty="0"/>
            </a:p>
          </p:txBody>
        </p:sp>
      </p:grpSp>
    </p:spTree>
    <p:extLst>
      <p:ext uri="{BB962C8B-B14F-4D97-AF65-F5344CB8AC3E}">
        <p14:creationId xmlns:p14="http://schemas.microsoft.com/office/powerpoint/2010/main" val="501059721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3" dur="1000" fill="hold"/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4" dur="1000" fill="hold"/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92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1588EE-EDBD-5901-D70C-6265D4993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8D7D572-0B80-1607-C855-98F91A12E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87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989" y="2446308"/>
            <a:ext cx="3693066" cy="4299932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1163982F-BAC0-194D-665C-0520CA23A3F6}"/>
              </a:ext>
            </a:extLst>
          </p:cNvPr>
          <p:cNvGrpSpPr/>
          <p:nvPr/>
        </p:nvGrpSpPr>
        <p:grpSpPr>
          <a:xfrm>
            <a:off x="3707277" y="542814"/>
            <a:ext cx="7702403" cy="1806083"/>
            <a:chOff x="227274" y="165341"/>
            <a:chExt cx="9176716" cy="3405253"/>
          </a:xfrm>
        </p:grpSpPr>
        <p:sp>
          <p:nvSpPr>
            <p:cNvPr id="44" name="Speech Bubble: Rectangle with Corners Rounded 43">
              <a:extLst>
                <a:ext uri="{FF2B5EF4-FFF2-40B4-BE49-F238E27FC236}">
                  <a16:creationId xmlns:a16="http://schemas.microsoft.com/office/drawing/2014/main" xmlns="" id="{C29761A4-7F49-D560-084D-53EEB7ED835A}"/>
                </a:ext>
              </a:extLst>
            </p:cNvPr>
            <p:cNvSpPr/>
            <p:nvPr/>
          </p:nvSpPr>
          <p:spPr>
            <a:xfrm>
              <a:off x="227274" y="165341"/>
              <a:ext cx="9176716" cy="3405253"/>
            </a:xfrm>
            <a:prstGeom prst="wedgeRoundRectCallout">
              <a:avLst>
                <a:gd name="adj1" fmla="val -53839"/>
                <a:gd name="adj2" fmla="val 29619"/>
                <a:gd name="adj3" fmla="val 16667"/>
              </a:avLst>
            </a:prstGeom>
            <a:solidFill>
              <a:srgbClr val="CCFFFF"/>
            </a:solidFill>
            <a:ln w="38100">
              <a:solidFill>
                <a:srgbClr val="2F559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xmlns="" id="{68393772-4E4E-32D3-FB59-3207247E7E8A}"/>
                </a:ext>
              </a:extLst>
            </p:cNvPr>
            <p:cNvSpPr txBox="1"/>
            <p:nvPr/>
          </p:nvSpPr>
          <p:spPr>
            <a:xfrm>
              <a:off x="332183" y="291701"/>
              <a:ext cx="8788534" cy="31335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Cảm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ơn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bạn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giúp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s</a:t>
              </a:r>
              <a:r>
                <a:rPr lang="vi-VN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ắp xếp các đơn hàng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giao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hàng</a:t>
              </a:r>
              <a:r>
                <a:rPr lang="vi-VN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theo lộ trình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4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đây</a:t>
              </a:r>
              <a:r>
                <a:rPr lang="en-US" sz="34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xmlns="" id="{B98B4EC2-45E3-7193-77D8-CF2986F07F1E}"/>
              </a:ext>
            </a:extLst>
          </p:cNvPr>
          <p:cNvGrpSpPr/>
          <p:nvPr/>
        </p:nvGrpSpPr>
        <p:grpSpPr>
          <a:xfrm>
            <a:off x="211957" y="259852"/>
            <a:ext cx="11768085" cy="6338296"/>
            <a:chOff x="218579" y="259852"/>
            <a:chExt cx="11768085" cy="6338296"/>
          </a:xfrm>
        </p:grpSpPr>
        <p:sp>
          <p:nvSpPr>
            <p:cNvPr id="76" name="Hình chữ nhật: Góc Tròn 277">
              <a:extLst>
                <a:ext uri="{FF2B5EF4-FFF2-40B4-BE49-F238E27FC236}">
                  <a16:creationId xmlns:a16="http://schemas.microsoft.com/office/drawing/2014/main" xmlns="" id="{495522E0-BB0F-A335-45D3-B5E955161C42}"/>
                </a:ext>
              </a:extLst>
            </p:cNvPr>
            <p:cNvSpPr/>
            <p:nvPr/>
          </p:nvSpPr>
          <p:spPr>
            <a:xfrm>
              <a:off x="218579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78EB02BE-E628-BE14-BFBB-0BB8147F1C5E}"/>
                </a:ext>
              </a:extLst>
            </p:cNvPr>
            <p:cNvGrpSpPr/>
            <p:nvPr/>
          </p:nvGrpSpPr>
          <p:grpSpPr>
            <a:xfrm>
              <a:off x="460904" y="324080"/>
              <a:ext cx="11525760" cy="5999881"/>
              <a:chOff x="460904" y="324080"/>
              <a:chExt cx="11525760" cy="5999881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CD8674E2-8EF8-A2D3-EE9B-027B40322287}"/>
                  </a:ext>
                </a:extLst>
              </p:cNvPr>
              <p:cNvGrpSpPr/>
              <p:nvPr/>
            </p:nvGrpSpPr>
            <p:grpSpPr>
              <a:xfrm>
                <a:off x="1020082" y="534039"/>
                <a:ext cx="10966582" cy="5634430"/>
                <a:chOff x="1006839" y="869732"/>
                <a:chExt cx="10966582" cy="5634430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xmlns="" id="{2E2213E5-4098-2C49-B5E8-BC206AA006DC}"/>
                    </a:ext>
                  </a:extLst>
                </p:cNvPr>
                <p:cNvGrpSpPr/>
                <p:nvPr/>
              </p:nvGrpSpPr>
              <p:grpSpPr>
                <a:xfrm rot="1554913">
                  <a:off x="8009863" y="2486978"/>
                  <a:ext cx="2353452" cy="725315"/>
                  <a:chOff x="4423706" y="2037629"/>
                  <a:chExt cx="3144688" cy="725315"/>
                </a:xfrm>
              </p:grpSpPr>
              <p:cxnSp>
                <p:nvCxnSpPr>
                  <p:cNvPr id="102" name="Đường kết nối: Cong 30">
                    <a:extLst>
                      <a:ext uri="{FF2B5EF4-FFF2-40B4-BE49-F238E27FC236}">
                        <a16:creationId xmlns:a16="http://schemas.microsoft.com/office/drawing/2014/main" xmlns="" id="{882588E7-2C45-2AD0-6873-2A4F9CCC9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06" y="2037629"/>
                    <a:ext cx="3022165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Isosceles Triangle 102">
                    <a:extLst>
                      <a:ext uri="{FF2B5EF4-FFF2-40B4-BE49-F238E27FC236}">
                        <a16:creationId xmlns:a16="http://schemas.microsoft.com/office/drawing/2014/main" xmlns="" id="{DECF8CD5-8A6C-BC1F-9C3D-91A18DF735CF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dirty="0"/>
                  </a:p>
                </p:txBody>
              </p:sp>
            </p:grpSp>
            <p:grpSp>
              <p:nvGrpSpPr>
                <p:cNvPr id="78" name="Group 77">
                  <a:extLst>
                    <a:ext uri="{FF2B5EF4-FFF2-40B4-BE49-F238E27FC236}">
                      <a16:creationId xmlns:a16="http://schemas.microsoft.com/office/drawing/2014/main" xmlns="" id="{3CDBEEE3-7D62-66F2-5352-B7000ACF349D}"/>
                    </a:ext>
                  </a:extLst>
                </p:cNvPr>
                <p:cNvGrpSpPr/>
                <p:nvPr/>
              </p:nvGrpSpPr>
              <p:grpSpPr>
                <a:xfrm rot="1189893">
                  <a:off x="5570917" y="4125072"/>
                  <a:ext cx="2239663" cy="1568502"/>
                  <a:chOff x="6396340" y="3698237"/>
                  <a:chExt cx="2239663" cy="1568502"/>
                </a:xfrm>
              </p:grpSpPr>
              <p:cxnSp>
                <p:nvCxnSpPr>
                  <p:cNvPr id="100" name="Đường kết nối: Cong 30">
                    <a:extLst>
                      <a:ext uri="{FF2B5EF4-FFF2-40B4-BE49-F238E27FC236}">
                        <a16:creationId xmlns:a16="http://schemas.microsoft.com/office/drawing/2014/main" xmlns="" id="{ECFCF54F-7245-3E6F-F94E-FC3672232C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 flipV="1">
                    <a:off x="6500786" y="3698237"/>
                    <a:ext cx="2135217" cy="1470479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Isosceles Triangle 100">
                    <a:extLst>
                      <a:ext uri="{FF2B5EF4-FFF2-40B4-BE49-F238E27FC236}">
                        <a16:creationId xmlns:a16="http://schemas.microsoft.com/office/drawing/2014/main" xmlns="" id="{A87DB618-C5AD-CBC7-2C6C-700AA5CD9215}"/>
                      </a:ext>
                    </a:extLst>
                  </p:cNvPr>
                  <p:cNvSpPr/>
                  <p:nvPr/>
                </p:nvSpPr>
                <p:spPr>
                  <a:xfrm rot="15913945">
                    <a:off x="6370133" y="5098292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dirty="0"/>
                  </a:p>
                </p:txBody>
              </p:sp>
            </p:grpSp>
            <p:grpSp>
              <p:nvGrpSpPr>
                <p:cNvPr id="79" name="Group 78">
                  <a:extLst>
                    <a:ext uri="{FF2B5EF4-FFF2-40B4-BE49-F238E27FC236}">
                      <a16:creationId xmlns:a16="http://schemas.microsoft.com/office/drawing/2014/main" xmlns="" id="{FF2DB07A-3B87-6E34-B95F-7B8922297404}"/>
                    </a:ext>
                  </a:extLst>
                </p:cNvPr>
                <p:cNvGrpSpPr/>
                <p:nvPr/>
              </p:nvGrpSpPr>
              <p:grpSpPr>
                <a:xfrm rot="20624572">
                  <a:off x="3189234" y="1896982"/>
                  <a:ext cx="2353448" cy="725313"/>
                  <a:chOff x="4423710" y="2037631"/>
                  <a:chExt cx="3144684" cy="725313"/>
                </a:xfrm>
              </p:grpSpPr>
              <p:cxnSp>
                <p:nvCxnSpPr>
                  <p:cNvPr id="98" name="Đường kết nối: Cong 30">
                    <a:extLst>
                      <a:ext uri="{FF2B5EF4-FFF2-40B4-BE49-F238E27FC236}">
                        <a16:creationId xmlns:a16="http://schemas.microsoft.com/office/drawing/2014/main" xmlns="" id="{7A8FE492-2BDB-E84F-17A2-40AE66F51D6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10800000">
                    <a:off x="4423710" y="2037631"/>
                    <a:ext cx="3022166" cy="607667"/>
                  </a:xfrm>
                  <a:prstGeom prst="curvedConnector3">
                    <a:avLst>
                      <a:gd name="adj1" fmla="val 50000"/>
                    </a:avLst>
                  </a:prstGeom>
                  <a:ln w="28575">
                    <a:solidFill>
                      <a:srgbClr val="221F1F"/>
                    </a:solidFill>
                    <a:prstDash val="lgDashDot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Isosceles Triangle 98">
                    <a:extLst>
                      <a:ext uri="{FF2B5EF4-FFF2-40B4-BE49-F238E27FC236}">
                        <a16:creationId xmlns:a16="http://schemas.microsoft.com/office/drawing/2014/main" xmlns="" id="{2FBECB1B-6861-E994-3199-28F2A3E687A2}"/>
                      </a:ext>
                    </a:extLst>
                  </p:cNvPr>
                  <p:cNvSpPr/>
                  <p:nvPr/>
                </p:nvSpPr>
                <p:spPr>
                  <a:xfrm rot="5904122">
                    <a:off x="7399947" y="2594497"/>
                    <a:ext cx="194654" cy="142240"/>
                  </a:xfrm>
                  <a:prstGeom prst="triangle">
                    <a:avLst/>
                  </a:prstGeom>
                  <a:solidFill>
                    <a:schemeClr val="tx1"/>
                  </a:solidFill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vi-VN" dirty="0"/>
                  </a:p>
                </p:txBody>
              </p:sp>
            </p:grpSp>
            <p:grpSp>
              <p:nvGrpSpPr>
                <p:cNvPr id="80" name="Group 79">
                  <a:extLst>
                    <a:ext uri="{FF2B5EF4-FFF2-40B4-BE49-F238E27FC236}">
                      <a16:creationId xmlns:a16="http://schemas.microsoft.com/office/drawing/2014/main" xmlns="" id="{0BE36E5B-9DE7-944F-F3D5-8B91498D46DD}"/>
                    </a:ext>
                  </a:extLst>
                </p:cNvPr>
                <p:cNvGrpSpPr/>
                <p:nvPr/>
              </p:nvGrpSpPr>
              <p:grpSpPr>
                <a:xfrm>
                  <a:off x="1006839" y="1114063"/>
                  <a:ext cx="2951603" cy="2202993"/>
                  <a:chOff x="394116" y="1103138"/>
                  <a:chExt cx="2951603" cy="2202993"/>
                </a:xfrm>
              </p:grpSpPr>
              <p:pic>
                <p:nvPicPr>
                  <p:cNvPr id="96" name="Picture 95">
                    <a:extLst>
                      <a:ext uri="{FF2B5EF4-FFF2-40B4-BE49-F238E27FC236}">
                        <a16:creationId xmlns:a16="http://schemas.microsoft.com/office/drawing/2014/main" xmlns="" id="{51408F0E-55A2-4BDD-CDA0-84D53D5FE5C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BEBA8EAE-BF5A-486C-A8C5-ECC9F3942E4B}">
                        <a14:imgProps xmlns:a14="http://schemas.microsoft.com/office/drawing/2010/main">
                          <a14:imgLayer r:embed="rId7">
                            <a14:imgEffect>
                              <a14:saturation sat="40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47451" y="1103138"/>
                    <a:ext cx="2224977" cy="1540368"/>
                  </a:xfrm>
                  <a:prstGeom prst="rect">
                    <a:avLst/>
                  </a:prstGeom>
                </p:spPr>
              </p:pic>
              <p:sp>
                <p:nvSpPr>
                  <p:cNvPr id="97" name="TextBox 96">
                    <a:extLst>
                      <a:ext uri="{FF2B5EF4-FFF2-40B4-BE49-F238E27FC236}">
                        <a16:creationId xmlns:a16="http://schemas.microsoft.com/office/drawing/2014/main" xmlns="" id="{27CF598C-6432-E9CE-E9B7-8B2B615B72B2}"/>
                      </a:ext>
                    </a:extLst>
                  </p:cNvPr>
                  <p:cNvSpPr txBox="1"/>
                  <p:nvPr/>
                </p:nvSpPr>
                <p:spPr>
                  <a:xfrm>
                    <a:off x="394116" y="2721356"/>
                    <a:ext cx="2951603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Nhà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của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shipper</a:t>
                    </a:r>
                    <a:endParaRPr lang="vi-VN" sz="3200" dirty="0"/>
                  </a:p>
                </p:txBody>
              </p:sp>
            </p:grpSp>
            <p:grpSp>
              <p:nvGrpSpPr>
                <p:cNvPr id="82" name="Group 81">
                  <a:extLst>
                    <a:ext uri="{FF2B5EF4-FFF2-40B4-BE49-F238E27FC236}">
                      <a16:creationId xmlns:a16="http://schemas.microsoft.com/office/drawing/2014/main" xmlns="" id="{2B0DCD43-796C-9688-7CB2-292A303711EC}"/>
                    </a:ext>
                  </a:extLst>
                </p:cNvPr>
                <p:cNvGrpSpPr/>
                <p:nvPr/>
              </p:nvGrpSpPr>
              <p:grpSpPr>
                <a:xfrm>
                  <a:off x="8135786" y="3684689"/>
                  <a:ext cx="3837635" cy="2819473"/>
                  <a:chOff x="8354365" y="3145789"/>
                  <a:chExt cx="3837635" cy="2819473"/>
                </a:xfrm>
              </p:grpSpPr>
              <p:pic>
                <p:nvPicPr>
                  <p:cNvPr id="88" name="Picture 87">
                    <a:extLst>
                      <a:ext uri="{FF2B5EF4-FFF2-40B4-BE49-F238E27FC236}">
                        <a16:creationId xmlns:a16="http://schemas.microsoft.com/office/drawing/2014/main" xmlns="" id="{7D8EEFC2-CCB0-B0F9-2FFD-68AC23F2B07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514086" y="3145789"/>
                    <a:ext cx="2837550" cy="2053702"/>
                  </a:xfrm>
                  <a:prstGeom prst="rect">
                    <a:avLst/>
                  </a:prstGeom>
                </p:spPr>
              </p:pic>
              <p:grpSp>
                <p:nvGrpSpPr>
                  <p:cNvPr id="89" name="Group 88">
                    <a:extLst>
                      <a:ext uri="{FF2B5EF4-FFF2-40B4-BE49-F238E27FC236}">
                        <a16:creationId xmlns:a16="http://schemas.microsoft.com/office/drawing/2014/main" xmlns="" id="{294BACDB-CFDF-BDE0-8BAE-C3735AFEBACA}"/>
                      </a:ext>
                    </a:extLst>
                  </p:cNvPr>
                  <p:cNvGrpSpPr/>
                  <p:nvPr/>
                </p:nvGrpSpPr>
                <p:grpSpPr>
                  <a:xfrm>
                    <a:off x="8354365" y="5380487"/>
                    <a:ext cx="3837635" cy="584775"/>
                    <a:chOff x="8354365" y="5218589"/>
                    <a:chExt cx="3837635" cy="584775"/>
                  </a:xfrm>
                </p:grpSpPr>
                <p:pic>
                  <p:nvPicPr>
                    <p:cNvPr id="90" name="Picture 8">
                      <a:extLst>
                        <a:ext uri="{FF2B5EF4-FFF2-40B4-BE49-F238E27FC236}">
                          <a16:creationId xmlns:a16="http://schemas.microsoft.com/office/drawing/2014/main" xmlns="" id="{5C0AD863-37B3-3EDF-6BC0-8763347F0B1F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8354365" y="5266476"/>
                      <a:ext cx="504524" cy="467897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91" name="TextBox 90">
                      <a:extLst>
                        <a:ext uri="{FF2B5EF4-FFF2-40B4-BE49-F238E27FC236}">
                          <a16:creationId xmlns:a16="http://schemas.microsoft.com/office/drawing/2014/main" xmlns="" id="{069C86D5-2C8B-735D-F3E7-3BF3048E075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804718" y="5218589"/>
                      <a:ext cx="338728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Cửa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hàng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quần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áo</a:t>
                      </a:r>
                      <a:endParaRPr lang="vi-VN" sz="3200" dirty="0"/>
                    </a:p>
                  </p:txBody>
                </p:sp>
              </p:grpSp>
            </p:grpSp>
            <p:grpSp>
              <p:nvGrpSpPr>
                <p:cNvPr id="83" name="Group 82">
                  <a:extLst>
                    <a:ext uri="{FF2B5EF4-FFF2-40B4-BE49-F238E27FC236}">
                      <a16:creationId xmlns:a16="http://schemas.microsoft.com/office/drawing/2014/main" xmlns="" id="{B62A869A-FB79-7141-4EC5-C69DE27CCB56}"/>
                    </a:ext>
                  </a:extLst>
                </p:cNvPr>
                <p:cNvGrpSpPr/>
                <p:nvPr/>
              </p:nvGrpSpPr>
              <p:grpSpPr>
                <a:xfrm>
                  <a:off x="2516065" y="3990020"/>
                  <a:ext cx="3977731" cy="2514142"/>
                  <a:chOff x="3143784" y="3990145"/>
                  <a:chExt cx="3977731" cy="2514142"/>
                </a:xfrm>
              </p:grpSpPr>
              <p:pic>
                <p:nvPicPr>
                  <p:cNvPr id="84" name="Picture 83">
                    <a:extLst>
                      <a:ext uri="{FF2B5EF4-FFF2-40B4-BE49-F238E27FC236}">
                        <a16:creationId xmlns:a16="http://schemas.microsoft.com/office/drawing/2014/main" xmlns="" id="{82EBF981-937E-26C8-DC65-6D415F8E807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BEBA8EAE-BF5A-486C-A8C5-ECC9F3942E4B}">
                        <a14:imgProps xmlns:a14="http://schemas.microsoft.com/office/drawing/2010/main">
                          <a14:imgLayer r:embed="rId11">
                            <a14:imgEffect>
                              <a14:saturation sat="154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143784" y="3990145"/>
                    <a:ext cx="2637669" cy="1840940"/>
                  </a:xfrm>
                  <a:prstGeom prst="rect">
                    <a:avLst/>
                  </a:prstGeom>
                </p:spPr>
              </p:pic>
              <p:grpSp>
                <p:nvGrpSpPr>
                  <p:cNvPr id="85" name="Group 84">
                    <a:extLst>
                      <a:ext uri="{FF2B5EF4-FFF2-40B4-BE49-F238E27FC236}">
                        <a16:creationId xmlns:a16="http://schemas.microsoft.com/office/drawing/2014/main" xmlns="" id="{EE6C6128-BFEB-1DD4-AB48-FBF23E1ED170}"/>
                      </a:ext>
                    </a:extLst>
                  </p:cNvPr>
                  <p:cNvGrpSpPr/>
                  <p:nvPr/>
                </p:nvGrpSpPr>
                <p:grpSpPr>
                  <a:xfrm>
                    <a:off x="3345719" y="5919512"/>
                    <a:ext cx="3775796" cy="584775"/>
                    <a:chOff x="3189965" y="5938639"/>
                    <a:chExt cx="3775796" cy="584775"/>
                  </a:xfrm>
                </p:grpSpPr>
                <p:pic>
                  <p:nvPicPr>
                    <p:cNvPr id="86" name="Picture 12">
                      <a:extLst>
                        <a:ext uri="{FF2B5EF4-FFF2-40B4-BE49-F238E27FC236}">
                          <a16:creationId xmlns:a16="http://schemas.microsoft.com/office/drawing/2014/main" xmlns="" id="{CCB4214C-BC03-817E-4E99-B8A345754865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3189965" y="5966079"/>
                      <a:ext cx="486395" cy="49093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87" name="TextBox 86">
                      <a:extLst>
                        <a:ext uri="{FF2B5EF4-FFF2-40B4-BE49-F238E27FC236}">
                          <a16:creationId xmlns:a16="http://schemas.microsoft.com/office/drawing/2014/main" xmlns="" id="{6AF09CF9-7078-0464-716B-54558934E737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3578479" y="5938639"/>
                      <a:ext cx="338728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Tiệm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bánh</a:t>
                      </a:r>
                      <a:endParaRPr lang="vi-VN" sz="3200" dirty="0"/>
                    </a:p>
                  </p:txBody>
                </p:sp>
              </p:grpSp>
            </p:grp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xmlns="" id="{669A84C1-6072-1A39-D170-43E6CE324DFA}"/>
                    </a:ext>
                  </a:extLst>
                </p:cNvPr>
                <p:cNvGrpSpPr/>
                <p:nvPr/>
              </p:nvGrpSpPr>
              <p:grpSpPr>
                <a:xfrm>
                  <a:off x="5443550" y="869732"/>
                  <a:ext cx="4040364" cy="2577295"/>
                  <a:chOff x="5443550" y="869732"/>
                  <a:chExt cx="4040364" cy="2577295"/>
                </a:xfrm>
              </p:grpSpPr>
              <p:grpSp>
                <p:nvGrpSpPr>
                  <p:cNvPr id="93" name="Group 92">
                    <a:extLst>
                      <a:ext uri="{FF2B5EF4-FFF2-40B4-BE49-F238E27FC236}">
                        <a16:creationId xmlns:a16="http://schemas.microsoft.com/office/drawing/2014/main" xmlns="" id="{DA08EEC4-02EE-E24C-A967-D86C52C2BC45}"/>
                      </a:ext>
                    </a:extLst>
                  </p:cNvPr>
                  <p:cNvGrpSpPr/>
                  <p:nvPr/>
                </p:nvGrpSpPr>
                <p:grpSpPr>
                  <a:xfrm>
                    <a:off x="5688241" y="2862252"/>
                    <a:ext cx="3795673" cy="584775"/>
                    <a:chOff x="4997384" y="2799790"/>
                    <a:chExt cx="3795673" cy="584775"/>
                  </a:xfrm>
                </p:grpSpPr>
                <p:pic>
                  <p:nvPicPr>
                    <p:cNvPr id="94" name="Picture 6">
                      <a:extLst>
                        <a:ext uri="{FF2B5EF4-FFF2-40B4-BE49-F238E27FC236}">
                          <a16:creationId xmlns:a16="http://schemas.microsoft.com/office/drawing/2014/main" xmlns="" id="{887FD563-DCE3-C886-D677-B58372B30120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>
                      <a:fillRect/>
                    </a:stretch>
                  </p:blipFill>
                  <p:spPr bwMode="auto">
                    <a:xfrm>
                      <a:off x="4997384" y="2802100"/>
                      <a:ext cx="466587" cy="489806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95" name="TextBox 94">
                      <a:extLst>
                        <a:ext uri="{FF2B5EF4-FFF2-40B4-BE49-F238E27FC236}">
                          <a16:creationId xmlns:a16="http://schemas.microsoft.com/office/drawing/2014/main" xmlns="" id="{0062FC46-9DA4-A6ED-659C-CA27D38FD38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405775" y="2799790"/>
                      <a:ext cx="3387282" cy="58477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Quán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hải</a:t>
                      </a:r>
                      <a:r>
                        <a:rPr lang="en-US" sz="3200" dirty="0">
                          <a:latin typeface="UTM Duepuntozero" panose="020406030505060202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UTM Duepuntozero" panose="02040603050506020204" pitchFamily="18" charset="0"/>
                        </a:rPr>
                        <a:t>sản</a:t>
                      </a:r>
                      <a:endParaRPr lang="vi-VN" sz="3200" dirty="0"/>
                    </a:p>
                  </p:txBody>
                </p:sp>
              </p:grpSp>
              <p:pic>
                <p:nvPicPr>
                  <p:cNvPr id="8" name="Picture 7">
                    <a:extLst>
                      <a:ext uri="{FF2B5EF4-FFF2-40B4-BE49-F238E27FC236}">
                        <a16:creationId xmlns:a16="http://schemas.microsoft.com/office/drawing/2014/main" xmlns="" id="{3289B5C3-DEED-96DF-3399-3E5510CCE69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5443550" y="869732"/>
                    <a:ext cx="2981576" cy="1892891"/>
                  </a:xfrm>
                  <a:prstGeom prst="rect">
                    <a:avLst/>
                  </a:prstGeom>
                </p:spPr>
              </p:pic>
            </p:grpSp>
          </p:grpSp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xmlns="" id="{B1620AC4-7AB8-851A-640D-36D8FCAC6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187000"/>
                        </a14:imgEffect>
                        <a14:imgEffect>
                          <a14:brightnessContrast contrast="2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460904" y="4483021"/>
                <a:ext cx="1581121" cy="1840940"/>
              </a:xfrm>
              <a:prstGeom prst="rect">
                <a:avLst/>
              </a:prstGeom>
            </p:spPr>
          </p:pic>
          <p:pic>
            <p:nvPicPr>
              <p:cNvPr id="105" name="Picture 104">
                <a:extLst>
                  <a:ext uri="{FF2B5EF4-FFF2-40B4-BE49-F238E27FC236}">
                    <a16:creationId xmlns:a16="http://schemas.microsoft.com/office/drawing/2014/main" xmlns="" id="{C1E6A769-6F23-E16F-1841-032A33D7E7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21005158">
                <a:off x="10173928" y="324080"/>
                <a:ext cx="1567477" cy="167944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891952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1588EE-EDBD-5901-D70C-6265D4993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F24F814-CDAA-8734-35B7-D59AB3C0E25C}"/>
              </a:ext>
            </a:extLst>
          </p:cNvPr>
          <p:cNvGrpSpPr/>
          <p:nvPr/>
        </p:nvGrpSpPr>
        <p:grpSpPr>
          <a:xfrm>
            <a:off x="1345214" y="573189"/>
            <a:ext cx="4166611" cy="5975956"/>
            <a:chOff x="3885936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Giao </a:t>
              </a:r>
            </a:p>
            <a:p>
              <a:pPr algn="ctr"/>
              <a:r>
                <a:rPr lang="en-US" sz="7200" b="1" dirty="0" err="1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hàng</a:t>
              </a:r>
              <a:endParaRPr lang="vi-VN" sz="7200" b="1" dirty="0">
                <a:ln w="2190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748FABD-6D71-DA5F-9A17-181EB2CE0ED4}"/>
                </a:ext>
              </a:extLst>
            </p:cNvPr>
            <p:cNvSpPr txBox="1"/>
            <p:nvPr/>
          </p:nvSpPr>
          <p:spPr>
            <a:xfrm>
              <a:off x="3885936" y="1836852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Giao</a:t>
              </a:r>
            </a:p>
            <a:p>
              <a:pPr algn="ctr"/>
              <a:r>
                <a:rPr lang="en-US" sz="7200" b="1" dirty="0" err="1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Hàng</a:t>
              </a:r>
              <a:endParaRPr lang="vi-VN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32AC657-C848-AAC2-DF28-3747D08D2C92}"/>
                </a:ext>
              </a:extLst>
            </p:cNvPr>
            <p:cNvSpPr txBox="1"/>
            <p:nvPr/>
          </p:nvSpPr>
          <p:spPr>
            <a:xfrm>
              <a:off x="4352416" y="565340"/>
              <a:ext cx="36750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Nhiệm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vụ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2:</a:t>
              </a:r>
              <a:endParaRPr lang="vi-VN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xmlns="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xmlns="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xmlns="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8436" y="4170218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057752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5E682E-491C-BFB9-7348-7352CC6F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6C67096-7124-07E4-567E-67EF1894523A}"/>
              </a:ext>
            </a:extLst>
          </p:cNvPr>
          <p:cNvGrpSpPr/>
          <p:nvPr/>
        </p:nvGrpSpPr>
        <p:grpSpPr>
          <a:xfrm>
            <a:off x="211957" y="259852"/>
            <a:ext cx="11768085" cy="6338296"/>
            <a:chOff x="211957" y="259852"/>
            <a:chExt cx="11768085" cy="6338296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xmlns="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CE0D3B8-F473-1E95-3F4D-B59A52C37322}"/>
                </a:ext>
              </a:extLst>
            </p:cNvPr>
            <p:cNvGrpSpPr/>
            <p:nvPr/>
          </p:nvGrpSpPr>
          <p:grpSpPr>
            <a:xfrm>
              <a:off x="1013460" y="534039"/>
              <a:ext cx="10966582" cy="5634430"/>
              <a:chOff x="1006839" y="869732"/>
              <a:chExt cx="10966582" cy="563443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xmlns="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xmlns="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xmlns="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xmlns="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xmlns="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xmlns="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1114063"/>
                <a:ext cx="2951603" cy="2202993"/>
                <a:chOff x="394116" y="1103138"/>
                <a:chExt cx="2951603" cy="220299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2721356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latin typeface="UTM Duepuntozero" panose="02040603050506020204" pitchFamily="18" charset="0"/>
                    </a:rPr>
                    <a:t>Nhà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</a:t>
                  </a:r>
                  <a:r>
                    <a:rPr lang="en-US" sz="3200" dirty="0" err="1">
                      <a:latin typeface="UTM Duepuntozero" panose="02040603050506020204" pitchFamily="18" charset="0"/>
                    </a:rPr>
                    <a:t>của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shipper</a:t>
                  </a:r>
                  <a:endParaRPr lang="vi-VN" sz="3200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135786" y="3684689"/>
                <a:ext cx="3837635" cy="2819473"/>
                <a:chOff x="8354365" y="3145789"/>
                <a:chExt cx="3837635" cy="2819473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xmlns="" id="{F6280215-B3DD-6393-AECA-2891A7045697}"/>
                    </a:ext>
                  </a:extLst>
                </p:cNvPr>
                <p:cNvGrpSpPr/>
                <p:nvPr/>
              </p:nvGrpSpPr>
              <p:grpSpPr>
                <a:xfrm>
                  <a:off x="8354365" y="5380487"/>
                  <a:ext cx="3837635" cy="584775"/>
                  <a:chOff x="8354365" y="5218589"/>
                  <a:chExt cx="3837635" cy="584775"/>
                </a:xfrm>
              </p:grpSpPr>
              <p:pic>
                <p:nvPicPr>
                  <p:cNvPr id="26" name="Picture 8">
                    <a:extLst>
                      <a:ext uri="{FF2B5EF4-FFF2-40B4-BE49-F238E27FC236}">
                        <a16:creationId xmlns:a16="http://schemas.microsoft.com/office/drawing/2014/main" xmlns="" id="{E752D065-F477-B043-CB28-CAB84B1D15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54365" y="5266476"/>
                    <a:ext cx="504524" cy="4678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48526E3C-A211-85DD-2D74-3CABA7599FA4}"/>
                      </a:ext>
                    </a:extLst>
                  </p:cNvPr>
                  <p:cNvSpPr txBox="1"/>
                  <p:nvPr/>
                </p:nvSpPr>
                <p:spPr>
                  <a:xfrm>
                    <a:off x="8804718" y="521858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Cửa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hàng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quần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áo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990020"/>
                <a:ext cx="3977731" cy="2514142"/>
                <a:chOff x="3143784" y="3990145"/>
                <a:chExt cx="3977731" cy="251414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9CA24C45-0696-754F-5A0C-F9EC313B708C}"/>
                    </a:ext>
                  </a:extLst>
                </p:cNvPr>
                <p:cNvGrpSpPr/>
                <p:nvPr/>
              </p:nvGrpSpPr>
              <p:grpSpPr>
                <a:xfrm>
                  <a:off x="3345719" y="5919512"/>
                  <a:ext cx="3775796" cy="584775"/>
                  <a:chOff x="3189965" y="5938639"/>
                  <a:chExt cx="3775796" cy="584775"/>
                </a:xfrm>
              </p:grpSpPr>
              <p:pic>
                <p:nvPicPr>
                  <p:cNvPr id="22" name="Picture 12">
                    <a:extLst>
                      <a:ext uri="{FF2B5EF4-FFF2-40B4-BE49-F238E27FC236}">
                        <a16:creationId xmlns:a16="http://schemas.microsoft.com/office/drawing/2014/main" xmlns="" id="{44E733AC-7D59-2886-A607-E0BDAC4C2C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965" y="5966079"/>
                    <a:ext cx="486395" cy="4909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xmlns="" id="{15CA2FB7-E21B-2476-3D11-3A5D00FFF23C}"/>
                      </a:ext>
                    </a:extLst>
                  </p:cNvPr>
                  <p:cNvSpPr txBox="1"/>
                  <p:nvPr/>
                </p:nvSpPr>
                <p:spPr>
                  <a:xfrm>
                    <a:off x="3578479" y="593863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Tiệm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bánh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869732"/>
                <a:ext cx="4040364" cy="2577295"/>
                <a:chOff x="5443550" y="869732"/>
                <a:chExt cx="4040364" cy="257729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B94568A7-58FC-5B0F-AC74-E14D62A57395}"/>
                    </a:ext>
                  </a:extLst>
                </p:cNvPr>
                <p:cNvGrpSpPr/>
                <p:nvPr/>
              </p:nvGrpSpPr>
              <p:grpSpPr>
                <a:xfrm>
                  <a:off x="5688241" y="2862252"/>
                  <a:ext cx="3795673" cy="584775"/>
                  <a:chOff x="4997384" y="2799790"/>
                  <a:chExt cx="3795673" cy="584775"/>
                </a:xfrm>
              </p:grpSpPr>
              <p:pic>
                <p:nvPicPr>
                  <p:cNvPr id="18" name="Picture 6">
                    <a:extLst>
                      <a:ext uri="{FF2B5EF4-FFF2-40B4-BE49-F238E27FC236}">
                        <a16:creationId xmlns:a16="http://schemas.microsoft.com/office/drawing/2014/main" xmlns="" id="{A5955ED1-A201-D92C-FE9B-E57EB8BC3BB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97384" y="2802100"/>
                    <a:ext cx="466587" cy="4898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xmlns="" id="{0C742582-0703-AE43-D3C8-99CA3F56ACA5}"/>
                      </a:ext>
                    </a:extLst>
                  </p:cNvPr>
                  <p:cNvSpPr txBox="1"/>
                  <p:nvPr/>
                </p:nvSpPr>
                <p:spPr>
                  <a:xfrm>
                    <a:off x="5405775" y="2799790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Quán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hải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sản</a:t>
                    </a:r>
                    <a:endParaRPr lang="vi-VN" sz="3200" dirty="0"/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48B2A6D-D534-8ECC-594A-01E5CC90A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005158">
              <a:off x="10167306" y="324080"/>
              <a:ext cx="1567477" cy="167944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2085" y="1312007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9803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03 0.03773 L 0.2375 -0.02292 L 0.3 0.0037 L 0.37422 0.00069 " pathEditMode="relative" ptsTypes="AAAA">
                                      <p:cBhvr>
                                        <p:cTn id="6" dur="2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526BC8-B9C0-EE08-D552-9BF2BE12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9894E10-2CCB-D355-4BD8-4DD4AAC46D1A}"/>
              </a:ext>
            </a:extLst>
          </p:cNvPr>
          <p:cNvSpPr/>
          <p:nvPr/>
        </p:nvSpPr>
        <p:spPr>
          <a:xfrm>
            <a:off x="254000" y="242683"/>
            <a:ext cx="11673840" cy="4522357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4F3744C-D870-AEC1-7D37-54C0D7DEDDBD}"/>
              </a:ext>
            </a:extLst>
          </p:cNvPr>
          <p:cNvGrpSpPr/>
          <p:nvPr/>
        </p:nvGrpSpPr>
        <p:grpSpPr>
          <a:xfrm>
            <a:off x="362718" y="344086"/>
            <a:ext cx="1194502" cy="1020906"/>
            <a:chOff x="667518" y="406400"/>
            <a:chExt cx="849475" cy="856600"/>
          </a:xfrm>
          <a:solidFill>
            <a:srgbClr val="00B0F0"/>
          </a:solidFill>
        </p:grpSpPr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E21B768-62B3-222C-75CE-692AE20CD618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4151BE07-78CB-6250-CC6B-1321AD818C2C}"/>
                </a:ext>
              </a:extLst>
            </p:cNvPr>
            <p:cNvSpPr txBox="1"/>
            <p:nvPr/>
          </p:nvSpPr>
          <p:spPr>
            <a:xfrm>
              <a:off x="907393" y="555114"/>
              <a:ext cx="609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</a:rPr>
                <a:t>1</a:t>
              </a:r>
              <a:endParaRPr lang="vi-VN" sz="40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B982C5F9-E8BF-8861-B801-CBC6E1AC8B56}"/>
              </a:ext>
            </a:extLst>
          </p:cNvPr>
          <p:cNvGrpSpPr/>
          <p:nvPr/>
        </p:nvGrpSpPr>
        <p:grpSpPr>
          <a:xfrm>
            <a:off x="3696103" y="3244449"/>
            <a:ext cx="5214025" cy="3096659"/>
            <a:chOff x="5359573" y="3518658"/>
            <a:chExt cx="5214025" cy="3096659"/>
          </a:xfrm>
        </p:grpSpPr>
        <p:pic>
          <p:nvPicPr>
            <p:cNvPr id="19458" name="Picture 2">
              <a:extLst>
                <a:ext uri="{FF2B5EF4-FFF2-40B4-BE49-F238E27FC236}">
                  <a16:creationId xmlns:a16="http://schemas.microsoft.com/office/drawing/2014/main" xmlns="" id="{C4B46515-24AE-B9C8-D8F8-013B624680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1897"/>
            <a:stretch/>
          </p:blipFill>
          <p:spPr bwMode="auto">
            <a:xfrm>
              <a:off x="6209874" y="3518658"/>
              <a:ext cx="3163593" cy="2154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DE6F910C-E956-CBB2-8617-D0F23B65BB71}"/>
                </a:ext>
              </a:extLst>
            </p:cNvPr>
            <p:cNvGrpSpPr/>
            <p:nvPr/>
          </p:nvGrpSpPr>
          <p:grpSpPr>
            <a:xfrm>
              <a:off x="5359573" y="5619675"/>
              <a:ext cx="5214025" cy="995642"/>
              <a:chOff x="5359573" y="5619675"/>
              <a:chExt cx="5214025" cy="995642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D40F431D-36EF-DAFB-C63C-7A91868398CD}"/>
                  </a:ext>
                </a:extLst>
              </p:cNvPr>
              <p:cNvSpPr/>
              <p:nvPr/>
            </p:nvSpPr>
            <p:spPr>
              <a:xfrm>
                <a:off x="5359573" y="5619675"/>
                <a:ext cx="4864197" cy="995642"/>
              </a:xfrm>
              <a:prstGeom prst="roundRect">
                <a:avLst>
                  <a:gd name="adj" fmla="val 49886"/>
                </a:avLst>
              </a:prstGeom>
              <a:solidFill>
                <a:schemeClr val="bg1"/>
              </a:solidFill>
              <a:ln w="38100">
                <a:solidFill>
                  <a:srgbClr val="00B0F0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xmlns="" id="{FF0FB0C2-BB68-6720-D7C8-AA7CDD2FF076}"/>
                  </a:ext>
                </a:extLst>
              </p:cNvPr>
              <p:cNvSpPr txBox="1"/>
              <p:nvPr/>
            </p:nvSpPr>
            <p:spPr>
              <a:xfrm>
                <a:off x="5359573" y="5792649"/>
                <a:ext cx="521402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n w="9525">
                      <a:solidFill>
                        <a:schemeClr val="accent2">
                          <a:lumMod val="75000"/>
                        </a:scheme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12700" dist="38100" dir="2700000" algn="tl" rotWithShape="0">
                        <a:schemeClr val="accent4">
                          <a:lumMod val="75000"/>
                        </a:schemeClr>
                      </a:outerShdw>
                    </a:effectLst>
                    <a:latin typeface="UVN Banh Mi" pitchFamily="2" charset="0"/>
                  </a:rPr>
                  <a:t>THẢO LUẬN NHÓM ĐÔI</a:t>
                </a:r>
                <a:endParaRPr lang="vi-VN" sz="4000" b="1" dirty="0">
                  <a:ln w="95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4">
                        <a:lumMod val="75000"/>
                      </a:schemeClr>
                    </a:outerShdw>
                  </a:effectLst>
                </a:endParaRP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B6CEC19-D319-6506-9F26-F90468304E0D}"/>
              </a:ext>
            </a:extLst>
          </p:cNvPr>
          <p:cNvSpPr txBox="1"/>
          <p:nvPr/>
        </p:nvSpPr>
        <p:spPr>
          <a:xfrm>
            <a:off x="1557220" y="549064"/>
            <a:ext cx="3304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</a:rPr>
              <a:t>Đặt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rồi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tính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4" name="Rectangle: Rounded Corners 18">
            <a:extLst>
              <a:ext uri="{FF2B5EF4-FFF2-40B4-BE49-F238E27FC236}">
                <a16:creationId xmlns:a16="http://schemas.microsoft.com/office/drawing/2014/main" xmlns="" id="{2A931D8D-5FAE-D892-14AD-54DCADBB8CBF}"/>
              </a:ext>
            </a:extLst>
          </p:cNvPr>
          <p:cNvSpPr/>
          <p:nvPr/>
        </p:nvSpPr>
        <p:spPr>
          <a:xfrm>
            <a:off x="476482" y="1836590"/>
            <a:ext cx="3203042" cy="1485590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Rectangle: Rounded Corners 18">
            <a:extLst>
              <a:ext uri="{FF2B5EF4-FFF2-40B4-BE49-F238E27FC236}">
                <a16:creationId xmlns:a16="http://schemas.microsoft.com/office/drawing/2014/main" xmlns="" id="{063A6534-B0B7-5141-39B3-AF6EA868FCF4}"/>
              </a:ext>
            </a:extLst>
          </p:cNvPr>
          <p:cNvSpPr/>
          <p:nvPr/>
        </p:nvSpPr>
        <p:spPr>
          <a:xfrm>
            <a:off x="4261201" y="1812647"/>
            <a:ext cx="3203042" cy="1485590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5" name="Rectangle: Rounded Corners 18">
            <a:extLst>
              <a:ext uri="{FF2B5EF4-FFF2-40B4-BE49-F238E27FC236}">
                <a16:creationId xmlns:a16="http://schemas.microsoft.com/office/drawing/2014/main" xmlns="" id="{34E95718-A27B-E5E1-F891-C7AB1A1BF557}"/>
              </a:ext>
            </a:extLst>
          </p:cNvPr>
          <p:cNvSpPr/>
          <p:nvPr/>
        </p:nvSpPr>
        <p:spPr>
          <a:xfrm>
            <a:off x="8050888" y="1801830"/>
            <a:ext cx="3203042" cy="1485590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A2ECCA-461A-41BD-2643-89D1039DE920}"/>
              </a:ext>
            </a:extLst>
          </p:cNvPr>
          <p:cNvSpPr txBox="1"/>
          <p:nvPr/>
        </p:nvSpPr>
        <p:spPr>
          <a:xfrm>
            <a:off x="689581" y="2008256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0BC1D3-7811-6C32-1114-8AB574FB4806}"/>
              </a:ext>
            </a:extLst>
          </p:cNvPr>
          <p:cNvSpPr txBox="1"/>
          <p:nvPr/>
        </p:nvSpPr>
        <p:spPr>
          <a:xfrm>
            <a:off x="1380653" y="2059128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64 : 32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2A118A1-1311-E85F-2FC7-4302C4F7B846}"/>
              </a:ext>
            </a:extLst>
          </p:cNvPr>
          <p:cNvSpPr txBox="1"/>
          <p:nvPr/>
        </p:nvSpPr>
        <p:spPr>
          <a:xfrm>
            <a:off x="1411410" y="2583648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98 : 15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3746781-37DE-B316-BF8F-FDEADD0AF227}"/>
              </a:ext>
            </a:extLst>
          </p:cNvPr>
          <p:cNvSpPr txBox="1"/>
          <p:nvPr/>
        </p:nvSpPr>
        <p:spPr>
          <a:xfrm>
            <a:off x="4719925" y="2071263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F801667-8C4B-D7D8-8D7B-1691A1DAEBAE}"/>
              </a:ext>
            </a:extLst>
          </p:cNvPr>
          <p:cNvSpPr txBox="1"/>
          <p:nvPr/>
        </p:nvSpPr>
        <p:spPr>
          <a:xfrm>
            <a:off x="5239329" y="2071263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84 : 35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45B36BA-FB9B-C74F-1A4F-C3DD694F8DAF}"/>
              </a:ext>
            </a:extLst>
          </p:cNvPr>
          <p:cNvSpPr txBox="1"/>
          <p:nvPr/>
        </p:nvSpPr>
        <p:spPr>
          <a:xfrm>
            <a:off x="5239329" y="2593031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99 : 21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8216A929-EF8F-5862-DDA3-1FAE9F5910C5}"/>
              </a:ext>
            </a:extLst>
          </p:cNvPr>
          <p:cNvSpPr txBox="1"/>
          <p:nvPr/>
        </p:nvSpPr>
        <p:spPr>
          <a:xfrm>
            <a:off x="8478285" y="2059128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99D5C9C-70DE-60AA-E576-0912D590DDC9}"/>
              </a:ext>
            </a:extLst>
          </p:cNvPr>
          <p:cNvSpPr txBox="1"/>
          <p:nvPr/>
        </p:nvSpPr>
        <p:spPr>
          <a:xfrm>
            <a:off x="9132219" y="2059128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70 : 14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327D6EC-4F68-9A06-09C7-6C615531A69C}"/>
              </a:ext>
            </a:extLst>
          </p:cNvPr>
          <p:cNvSpPr txBox="1"/>
          <p:nvPr/>
        </p:nvSpPr>
        <p:spPr>
          <a:xfrm>
            <a:off x="9132219" y="2531769"/>
            <a:ext cx="2060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78 : 13 </a:t>
            </a:r>
          </a:p>
        </p:txBody>
      </p:sp>
    </p:spTree>
    <p:extLst>
      <p:ext uri="{BB962C8B-B14F-4D97-AF65-F5344CB8AC3E}">
        <p14:creationId xmlns:p14="http://schemas.microsoft.com/office/powerpoint/2010/main" val="243949911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9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23" grpId="0" animBg="1"/>
      <p:bldP spid="25" grpId="0" animBg="1"/>
      <p:bldP spid="5" grpId="0"/>
      <p:bldP spid="6" grpId="0"/>
      <p:bldP spid="10" grpId="0"/>
      <p:bldP spid="12" grpId="0"/>
      <p:bldP spid="13" grpId="0"/>
      <p:bldP spid="14" grpId="0"/>
      <p:bldP spid="15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970863D1-8002-CDF7-9012-71AEC16435F0}"/>
              </a:ext>
            </a:extLst>
          </p:cNvPr>
          <p:cNvGrpSpPr/>
          <p:nvPr/>
        </p:nvGrpSpPr>
        <p:grpSpPr>
          <a:xfrm>
            <a:off x="-93528" y="-121919"/>
            <a:ext cx="12366808" cy="6979920"/>
            <a:chOff x="-93528" y="-121919"/>
            <a:chExt cx="12366808" cy="6979920"/>
          </a:xfrm>
        </p:grpSpPr>
        <p:pic>
          <p:nvPicPr>
            <p:cNvPr id="6" name="Picture 5" descr="A group of kids running&#10;&#10;Description automatically generated">
              <a:extLst>
                <a:ext uri="{FF2B5EF4-FFF2-40B4-BE49-F238E27FC236}">
                  <a16:creationId xmlns:a16="http://schemas.microsoft.com/office/drawing/2014/main" xmlns="" id="{E0717F7F-7ECD-BBD4-9850-A419E33C64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518" b="5820"/>
            <a:stretch/>
          </p:blipFill>
          <p:spPr>
            <a:xfrm>
              <a:off x="-93528" y="-121919"/>
              <a:ext cx="12366808" cy="697992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20FDF261-6C58-E6FB-113C-76FCC255EC8D}"/>
                </a:ext>
              </a:extLst>
            </p:cNvPr>
            <p:cNvSpPr/>
            <p:nvPr/>
          </p:nvSpPr>
          <p:spPr>
            <a:xfrm>
              <a:off x="4704080" y="-121919"/>
              <a:ext cx="3688080" cy="1696719"/>
            </a:xfrm>
            <a:prstGeom prst="rect">
              <a:avLst/>
            </a:prstGeom>
            <a:solidFill>
              <a:srgbClr val="F4F4AE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63C84AF-75F7-C5A9-32F3-532A9662B9DA}"/>
              </a:ext>
            </a:extLst>
          </p:cNvPr>
          <p:cNvSpPr txBox="1"/>
          <p:nvPr/>
        </p:nvSpPr>
        <p:spPr>
          <a:xfrm>
            <a:off x="1617727" y="4459576"/>
            <a:ext cx="8956545" cy="1446550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19900" b="1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rPr>
              <a:t>Ai nhanh hơn?</a:t>
            </a:r>
            <a:endParaRPr lang="vi-VN" sz="19900" b="1" dirty="0">
              <a:ln w="28575">
                <a:solidFill>
                  <a:srgbClr val="0070C0"/>
                </a:solidFill>
                <a:prstDash val="solid"/>
              </a:ln>
              <a:solidFill>
                <a:srgbClr val="FFFF66"/>
              </a:solidFill>
              <a:effectLst>
                <a:outerShdw blurRad="50800" dist="38100" dir="2700000" algn="tl" rotWithShape="0">
                  <a:srgbClr val="841918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20228BB-18B6-C6A4-2AFC-478A4045CCE3}"/>
              </a:ext>
            </a:extLst>
          </p:cNvPr>
          <p:cNvSpPr txBox="1"/>
          <p:nvPr/>
        </p:nvSpPr>
        <p:spPr>
          <a:xfrm>
            <a:off x="1428723" y="234931"/>
            <a:ext cx="89565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err="1">
                <a:ln w="28575">
                  <a:solidFill>
                    <a:srgbClr val="0070C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rPr>
              <a:t>Khởi</a:t>
            </a:r>
            <a:r>
              <a:rPr lang="en-US" sz="88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rPr>
              <a:t> </a:t>
            </a:r>
            <a:r>
              <a:rPr lang="en-US" sz="8800" b="1" dirty="0" err="1">
                <a:ln w="28575">
                  <a:solidFill>
                    <a:srgbClr val="0070C0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rPr>
              <a:t>động</a:t>
            </a:r>
            <a:endParaRPr lang="vi-VN" sz="8800" b="1" dirty="0">
              <a:ln w="28575">
                <a:solidFill>
                  <a:srgbClr val="0070C0"/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50800" dist="38100" dir="2700000" algn="tl" rotWithShape="0">
                  <a:srgbClr val="841918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97656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" grpId="0"/>
      <p:bldP spid="2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D1526BC8-B9C0-EE08-D552-9BF2BE12FD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896" y="-330210"/>
            <a:ext cx="12366808" cy="728472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69894E10-2CCB-D355-4BD8-4DD4AAC46D1A}"/>
              </a:ext>
            </a:extLst>
          </p:cNvPr>
          <p:cNvSpPr/>
          <p:nvPr/>
        </p:nvSpPr>
        <p:spPr>
          <a:xfrm>
            <a:off x="254000" y="242683"/>
            <a:ext cx="11673840" cy="6447484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  <a:endParaRPr lang="vi-VN" dirty="0"/>
          </a:p>
        </p:txBody>
      </p:sp>
      <p:grpSp>
        <p:nvGrpSpPr>
          <p:cNvPr id="50" name="Nhóm 33">
            <a:extLst>
              <a:ext uri="{FF2B5EF4-FFF2-40B4-BE49-F238E27FC236}">
                <a16:creationId xmlns:a16="http://schemas.microsoft.com/office/drawing/2014/main" xmlns="" id="{22500A4F-4355-C677-5AA0-57CCC0AAB6FF}"/>
              </a:ext>
            </a:extLst>
          </p:cNvPr>
          <p:cNvGrpSpPr/>
          <p:nvPr/>
        </p:nvGrpSpPr>
        <p:grpSpPr>
          <a:xfrm>
            <a:off x="4061050" y="-15873"/>
            <a:ext cx="3540229" cy="1285555"/>
            <a:chOff x="-30334" y="1092482"/>
            <a:chExt cx="3540229" cy="1285555"/>
          </a:xfrm>
        </p:grpSpPr>
        <p:pic>
          <p:nvPicPr>
            <p:cNvPr id="51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xmlns="" id="{CFDC77DA-D34C-7A0E-6E29-8C6C02DF0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52" name="Nhóm 35">
              <a:extLst>
                <a:ext uri="{FF2B5EF4-FFF2-40B4-BE49-F238E27FC236}">
                  <a16:creationId xmlns:a16="http://schemas.microsoft.com/office/drawing/2014/main" xmlns="" id="{F3CAC7FC-8BE2-BFB9-374D-3FEDF182BD90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53" name="Hộp Văn bản 36">
                <a:extLst>
                  <a:ext uri="{FF2B5EF4-FFF2-40B4-BE49-F238E27FC236}">
                    <a16:creationId xmlns:a16="http://schemas.microsoft.com/office/drawing/2014/main" xmlns="" id="{4BB29E09-5F50-3575-CF63-7266F4FE0069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Hộp Văn bản 37">
                <a:extLst>
                  <a:ext uri="{FF2B5EF4-FFF2-40B4-BE49-F238E27FC236}">
                    <a16:creationId xmlns:a16="http://schemas.microsoft.com/office/drawing/2014/main" xmlns="" id="{EA869299-1C39-DC0C-8F43-D9873783C80D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5" name="Rectangle: Rounded Corners 18">
            <a:extLst>
              <a:ext uri="{FF2B5EF4-FFF2-40B4-BE49-F238E27FC236}">
                <a16:creationId xmlns:a16="http://schemas.microsoft.com/office/drawing/2014/main" xmlns="" id="{A68B9EF3-E04D-0907-33BD-F1DB79E43A31}"/>
              </a:ext>
            </a:extLst>
          </p:cNvPr>
          <p:cNvSpPr/>
          <p:nvPr/>
        </p:nvSpPr>
        <p:spPr>
          <a:xfrm>
            <a:off x="505924" y="1396311"/>
            <a:ext cx="3203042" cy="5098834"/>
          </a:xfrm>
          <a:prstGeom prst="roundRect">
            <a:avLst>
              <a:gd name="adj" fmla="val 1874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D272D0-F666-5EE9-6FEB-3C6A22CACB52}"/>
              </a:ext>
            </a:extLst>
          </p:cNvPr>
          <p:cNvSpPr txBox="1"/>
          <p:nvPr/>
        </p:nvSpPr>
        <p:spPr>
          <a:xfrm>
            <a:off x="1287159" y="167754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96DBC0-A8B2-E114-78C6-54A39102C68C}"/>
              </a:ext>
            </a:extLst>
          </p:cNvPr>
          <p:cNvSpPr txBox="1"/>
          <p:nvPr/>
        </p:nvSpPr>
        <p:spPr>
          <a:xfrm>
            <a:off x="2363956" y="164363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32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2B835D58-91F2-5B70-EFC0-13B493B3BA31}"/>
              </a:ext>
            </a:extLst>
          </p:cNvPr>
          <p:cNvCxnSpPr>
            <a:cxnSpLocks/>
          </p:cNvCxnSpPr>
          <p:nvPr/>
        </p:nvCxnSpPr>
        <p:spPr>
          <a:xfrm>
            <a:off x="2200487" y="1967707"/>
            <a:ext cx="0" cy="14104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A1B5F206-63BA-FE7A-86EB-02BD38E110B5}"/>
              </a:ext>
            </a:extLst>
          </p:cNvPr>
          <p:cNvCxnSpPr>
            <a:cxnSpLocks/>
          </p:cNvCxnSpPr>
          <p:nvPr/>
        </p:nvCxnSpPr>
        <p:spPr>
          <a:xfrm flipH="1">
            <a:off x="2200487" y="2346380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5381B0F-0C33-50D0-ACB7-56D8B119B626}"/>
              </a:ext>
            </a:extLst>
          </p:cNvPr>
          <p:cNvSpPr txBox="1"/>
          <p:nvPr/>
        </p:nvSpPr>
        <p:spPr>
          <a:xfrm>
            <a:off x="2396516" y="260426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4224D36-EC5E-5FCF-E175-059824946883}"/>
              </a:ext>
            </a:extLst>
          </p:cNvPr>
          <p:cNvSpPr txBox="1"/>
          <p:nvPr/>
        </p:nvSpPr>
        <p:spPr>
          <a:xfrm>
            <a:off x="1287159" y="2604264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F460B22-93C1-9E20-8351-FFF28DDD18E4}"/>
              </a:ext>
            </a:extLst>
          </p:cNvPr>
          <p:cNvSpPr txBox="1"/>
          <p:nvPr/>
        </p:nvSpPr>
        <p:spPr>
          <a:xfrm>
            <a:off x="1273899" y="431341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98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7CFD136-5E9C-81CE-0B92-5CA7BFFFC62B}"/>
              </a:ext>
            </a:extLst>
          </p:cNvPr>
          <p:cNvSpPr txBox="1"/>
          <p:nvPr/>
        </p:nvSpPr>
        <p:spPr>
          <a:xfrm>
            <a:off x="2347095" y="427950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15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0FEDD91-6D02-06B6-09C7-B7BD07E11BD1}"/>
              </a:ext>
            </a:extLst>
          </p:cNvPr>
          <p:cNvCxnSpPr>
            <a:cxnSpLocks/>
          </p:cNvCxnSpPr>
          <p:nvPr/>
        </p:nvCxnSpPr>
        <p:spPr>
          <a:xfrm flipH="1">
            <a:off x="2173967" y="4501753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FECC532-6156-7542-DD49-F825A3FEFB2D}"/>
              </a:ext>
            </a:extLst>
          </p:cNvPr>
          <p:cNvCxnSpPr>
            <a:cxnSpLocks/>
          </p:cNvCxnSpPr>
          <p:nvPr/>
        </p:nvCxnSpPr>
        <p:spPr>
          <a:xfrm flipH="1">
            <a:off x="2187227" y="5003430"/>
            <a:ext cx="9373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2BAD399-A75C-96AB-5CEE-FF4E41BC3EEC}"/>
              </a:ext>
            </a:extLst>
          </p:cNvPr>
          <p:cNvSpPr txBox="1"/>
          <p:nvPr/>
        </p:nvSpPr>
        <p:spPr>
          <a:xfrm>
            <a:off x="2365418" y="5188730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6AFE258-210B-AC21-DA33-7CDA70181FBE}"/>
              </a:ext>
            </a:extLst>
          </p:cNvPr>
          <p:cNvSpPr txBox="1"/>
          <p:nvPr/>
        </p:nvSpPr>
        <p:spPr>
          <a:xfrm>
            <a:off x="1273899" y="513831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4A62324A-65C7-D958-2D31-CC4259A51E2D}"/>
              </a:ext>
            </a:extLst>
          </p:cNvPr>
          <p:cNvSpPr txBox="1"/>
          <p:nvPr/>
        </p:nvSpPr>
        <p:spPr>
          <a:xfrm>
            <a:off x="677602" y="1654390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56" name="Rectangle: Rounded Corners 18">
            <a:extLst>
              <a:ext uri="{FF2B5EF4-FFF2-40B4-BE49-F238E27FC236}">
                <a16:creationId xmlns:a16="http://schemas.microsoft.com/office/drawing/2014/main" xmlns="" id="{1C4F2777-FA74-687F-76F4-EB500C1640E9}"/>
              </a:ext>
            </a:extLst>
          </p:cNvPr>
          <p:cNvSpPr/>
          <p:nvPr/>
        </p:nvSpPr>
        <p:spPr>
          <a:xfrm>
            <a:off x="8021013" y="1302503"/>
            <a:ext cx="3203042" cy="5098834"/>
          </a:xfrm>
          <a:prstGeom prst="roundRect">
            <a:avLst>
              <a:gd name="adj" fmla="val 1874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7" name="Rectangle: Rounded Corners 18">
            <a:extLst>
              <a:ext uri="{FF2B5EF4-FFF2-40B4-BE49-F238E27FC236}">
                <a16:creationId xmlns:a16="http://schemas.microsoft.com/office/drawing/2014/main" xmlns="" id="{4F1BC866-559F-6358-6688-BF403036167C}"/>
              </a:ext>
            </a:extLst>
          </p:cNvPr>
          <p:cNvSpPr/>
          <p:nvPr/>
        </p:nvSpPr>
        <p:spPr>
          <a:xfrm>
            <a:off x="4320958" y="1354114"/>
            <a:ext cx="3203042" cy="5098834"/>
          </a:xfrm>
          <a:prstGeom prst="roundRect">
            <a:avLst>
              <a:gd name="adj" fmla="val 1874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E5A7315-CB78-F4A1-6F83-0DF660B79F5D}"/>
              </a:ext>
            </a:extLst>
          </p:cNvPr>
          <p:cNvSpPr txBox="1"/>
          <p:nvPr/>
        </p:nvSpPr>
        <p:spPr>
          <a:xfrm>
            <a:off x="5243803" y="163521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84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5EC9D15-D30C-67D3-D846-9F601EE4E634}"/>
              </a:ext>
            </a:extLst>
          </p:cNvPr>
          <p:cNvSpPr txBox="1"/>
          <p:nvPr/>
        </p:nvSpPr>
        <p:spPr>
          <a:xfrm>
            <a:off x="6320600" y="162491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35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28BCF17-115F-6E7D-59BA-57D6BF6C187D}"/>
              </a:ext>
            </a:extLst>
          </p:cNvPr>
          <p:cNvCxnSpPr>
            <a:cxnSpLocks/>
          </p:cNvCxnSpPr>
          <p:nvPr/>
        </p:nvCxnSpPr>
        <p:spPr>
          <a:xfrm flipH="1">
            <a:off x="6143871" y="1948983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BFCD368-B481-B51A-BDB6-5DE5265B4AF4}"/>
              </a:ext>
            </a:extLst>
          </p:cNvPr>
          <p:cNvCxnSpPr>
            <a:cxnSpLocks/>
          </p:cNvCxnSpPr>
          <p:nvPr/>
        </p:nvCxnSpPr>
        <p:spPr>
          <a:xfrm flipH="1">
            <a:off x="6157131" y="2327656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458B2E0F-9A28-1824-1049-2EFC049D5037}"/>
              </a:ext>
            </a:extLst>
          </p:cNvPr>
          <p:cNvSpPr txBox="1"/>
          <p:nvPr/>
        </p:nvSpPr>
        <p:spPr>
          <a:xfrm>
            <a:off x="6386991" y="2604264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0C863DC-A26E-72D6-11BF-872740E5517D}"/>
              </a:ext>
            </a:extLst>
          </p:cNvPr>
          <p:cNvSpPr txBox="1"/>
          <p:nvPr/>
        </p:nvSpPr>
        <p:spPr>
          <a:xfrm>
            <a:off x="5243803" y="258554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951470C-8856-D36F-497E-3DA5C7897552}"/>
              </a:ext>
            </a:extLst>
          </p:cNvPr>
          <p:cNvSpPr txBox="1"/>
          <p:nvPr/>
        </p:nvSpPr>
        <p:spPr>
          <a:xfrm>
            <a:off x="5218440" y="4313547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C880F7AA-D4A1-8571-3584-2C687A71984D}"/>
              </a:ext>
            </a:extLst>
          </p:cNvPr>
          <p:cNvSpPr txBox="1"/>
          <p:nvPr/>
        </p:nvSpPr>
        <p:spPr>
          <a:xfrm>
            <a:off x="6267134" y="4292513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21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0726D191-7358-4B15-B352-B486802D81DE}"/>
              </a:ext>
            </a:extLst>
          </p:cNvPr>
          <p:cNvCxnSpPr>
            <a:cxnSpLocks/>
          </p:cNvCxnSpPr>
          <p:nvPr/>
        </p:nvCxnSpPr>
        <p:spPr>
          <a:xfrm flipH="1">
            <a:off x="6118508" y="4594123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ACD0083A-7F2B-2A40-FC9C-F7C30B5DF0E0}"/>
              </a:ext>
            </a:extLst>
          </p:cNvPr>
          <p:cNvCxnSpPr>
            <a:cxnSpLocks/>
          </p:cNvCxnSpPr>
          <p:nvPr/>
        </p:nvCxnSpPr>
        <p:spPr>
          <a:xfrm flipH="1">
            <a:off x="6131768" y="5096252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0DEBFF8-BF32-8057-98BA-970829AFC062}"/>
              </a:ext>
            </a:extLst>
          </p:cNvPr>
          <p:cNvSpPr txBox="1"/>
          <p:nvPr/>
        </p:nvSpPr>
        <p:spPr>
          <a:xfrm>
            <a:off x="6296699" y="524443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82886075-945F-BD8D-06E0-37F48E437C4B}"/>
              </a:ext>
            </a:extLst>
          </p:cNvPr>
          <p:cNvSpPr txBox="1"/>
          <p:nvPr/>
        </p:nvSpPr>
        <p:spPr>
          <a:xfrm>
            <a:off x="5218440" y="523068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EE89D4D2-2476-24AC-755C-180CE98D4222}"/>
              </a:ext>
            </a:extLst>
          </p:cNvPr>
          <p:cNvSpPr txBox="1"/>
          <p:nvPr/>
        </p:nvSpPr>
        <p:spPr>
          <a:xfrm>
            <a:off x="8849974" y="166827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70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08812BAD-18A0-357A-B737-176A266CA7E3}"/>
              </a:ext>
            </a:extLst>
          </p:cNvPr>
          <p:cNvSpPr txBox="1"/>
          <p:nvPr/>
        </p:nvSpPr>
        <p:spPr>
          <a:xfrm>
            <a:off x="9926771" y="163436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14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F0DFD4BB-C12D-8D10-DCE0-F08BB9039635}"/>
              </a:ext>
            </a:extLst>
          </p:cNvPr>
          <p:cNvCxnSpPr>
            <a:cxnSpLocks/>
          </p:cNvCxnSpPr>
          <p:nvPr/>
        </p:nvCxnSpPr>
        <p:spPr>
          <a:xfrm flipH="1">
            <a:off x="9750042" y="1958434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5BBA42ED-72D1-0E74-AA7E-5CD4016B368C}"/>
              </a:ext>
            </a:extLst>
          </p:cNvPr>
          <p:cNvCxnSpPr>
            <a:cxnSpLocks/>
          </p:cNvCxnSpPr>
          <p:nvPr/>
        </p:nvCxnSpPr>
        <p:spPr>
          <a:xfrm flipH="1">
            <a:off x="9763302" y="2337107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81B23D72-943A-CE04-B859-B57CDD7C3362}"/>
              </a:ext>
            </a:extLst>
          </p:cNvPr>
          <p:cNvSpPr txBox="1"/>
          <p:nvPr/>
        </p:nvSpPr>
        <p:spPr>
          <a:xfrm>
            <a:off x="9959331" y="2594991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7FD20A9-DB89-0669-0FF1-B871BAB9AB0E}"/>
              </a:ext>
            </a:extLst>
          </p:cNvPr>
          <p:cNvSpPr txBox="1"/>
          <p:nvPr/>
        </p:nvSpPr>
        <p:spPr>
          <a:xfrm>
            <a:off x="8849974" y="259499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852F2919-ABDA-0D51-4CD8-EA8C004E4552}"/>
              </a:ext>
            </a:extLst>
          </p:cNvPr>
          <p:cNvSpPr txBox="1"/>
          <p:nvPr/>
        </p:nvSpPr>
        <p:spPr>
          <a:xfrm>
            <a:off x="8824611" y="431341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78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79041994-0FC1-227E-10A3-562B3A56B224}"/>
              </a:ext>
            </a:extLst>
          </p:cNvPr>
          <p:cNvSpPr txBox="1"/>
          <p:nvPr/>
        </p:nvSpPr>
        <p:spPr>
          <a:xfrm>
            <a:off x="9863654" y="431341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13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5B47687E-6C8E-C821-92B3-F3199EB8BDFD}"/>
              </a:ext>
            </a:extLst>
          </p:cNvPr>
          <p:cNvCxnSpPr>
            <a:cxnSpLocks/>
          </p:cNvCxnSpPr>
          <p:nvPr/>
        </p:nvCxnSpPr>
        <p:spPr>
          <a:xfrm flipH="1">
            <a:off x="9724679" y="4603574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AC9E8D1D-1AF3-6C9F-3F82-5A76F597FE53}"/>
              </a:ext>
            </a:extLst>
          </p:cNvPr>
          <p:cNvCxnSpPr>
            <a:cxnSpLocks/>
          </p:cNvCxnSpPr>
          <p:nvPr/>
        </p:nvCxnSpPr>
        <p:spPr>
          <a:xfrm flipH="1">
            <a:off x="9737939" y="4982247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6E0B803E-8F21-4ED4-A105-7ABED8F4CE18}"/>
              </a:ext>
            </a:extLst>
          </p:cNvPr>
          <p:cNvSpPr txBox="1"/>
          <p:nvPr/>
        </p:nvSpPr>
        <p:spPr>
          <a:xfrm>
            <a:off x="9892616" y="525200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39F30BDD-2378-F4E2-58CF-0C92D55AE3CB}"/>
              </a:ext>
            </a:extLst>
          </p:cNvPr>
          <p:cNvSpPr txBox="1"/>
          <p:nvPr/>
        </p:nvSpPr>
        <p:spPr>
          <a:xfrm>
            <a:off x="8824611" y="524013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CDD3588-51F0-8589-10B9-6A17C7A59EB5}"/>
              </a:ext>
            </a:extLst>
          </p:cNvPr>
          <p:cNvSpPr txBox="1"/>
          <p:nvPr/>
        </p:nvSpPr>
        <p:spPr>
          <a:xfrm>
            <a:off x="4599551" y="1629043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F025347-2854-35FF-33FE-106D598A7907}"/>
              </a:ext>
            </a:extLst>
          </p:cNvPr>
          <p:cNvSpPr txBox="1"/>
          <p:nvPr/>
        </p:nvSpPr>
        <p:spPr>
          <a:xfrm>
            <a:off x="8123650" y="163849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21246655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3" grpId="0"/>
      <p:bldP spid="4" grpId="0"/>
      <p:bldP spid="7" grpId="0"/>
      <p:bldP spid="8" grpId="0"/>
      <p:bldP spid="10" grpId="0"/>
      <p:bldP spid="11" grpId="0"/>
      <p:bldP spid="14" grpId="0"/>
      <p:bldP spid="15" grpId="0"/>
      <p:bldP spid="47" grpId="0"/>
      <p:bldP spid="56" grpId="0" animBg="1"/>
      <p:bldP spid="57" grpId="0" animBg="1"/>
      <p:bldP spid="19" grpId="0"/>
      <p:bldP spid="20" grpId="0"/>
      <p:bldP spid="25" grpId="0"/>
      <p:bldP spid="26" grpId="0"/>
      <p:bldP spid="27" grpId="0"/>
      <p:bldP spid="28" grpId="0"/>
      <p:bldP spid="31" grpId="0"/>
      <p:bldP spid="32" grpId="0"/>
      <p:bldP spid="33" grpId="0"/>
      <p:bldP spid="34" grpId="0"/>
      <p:bldP spid="37" grpId="0"/>
      <p:bldP spid="38" grpId="0"/>
      <p:bldP spid="39" grpId="0"/>
      <p:bldP spid="40" grpId="0"/>
      <p:bldP spid="43" grpId="0"/>
      <p:bldP spid="44" grpId="0"/>
      <p:bldP spid="48" grpId="0"/>
      <p:bldP spid="4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22248E-C488-C3D2-2828-0051A15A3A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6225F33-13BF-F68A-A505-C8E9FCC6AAA5}"/>
              </a:ext>
            </a:extLst>
          </p:cNvPr>
          <p:cNvGrpSpPr/>
          <p:nvPr/>
        </p:nvGrpSpPr>
        <p:grpSpPr>
          <a:xfrm>
            <a:off x="2448560" y="2232880"/>
            <a:ext cx="7584418" cy="4237182"/>
            <a:chOff x="2586735" y="2121120"/>
            <a:chExt cx="7659603" cy="423718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67D12AFF-DD62-D58A-4275-275AC0E53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86735" y="2121120"/>
              <a:ext cx="4474465" cy="423718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2CC17129-DE88-12E6-C8E0-582A991AE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061200" y="2489200"/>
              <a:ext cx="3185138" cy="3787822"/>
            </a:xfrm>
            <a:prstGeom prst="rect">
              <a:avLst/>
            </a:prstGeom>
          </p:spPr>
        </p:pic>
      </p:grpSp>
      <p:pic>
        <p:nvPicPr>
          <p:cNvPr id="11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2E6EE82-16CC-D00B-B8C0-A9AD5D69DC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966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5E682E-491C-BFB9-7348-7352CC6F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6C67096-7124-07E4-567E-67EF1894523A}"/>
              </a:ext>
            </a:extLst>
          </p:cNvPr>
          <p:cNvGrpSpPr/>
          <p:nvPr/>
        </p:nvGrpSpPr>
        <p:grpSpPr>
          <a:xfrm>
            <a:off x="211957" y="259852"/>
            <a:ext cx="11768085" cy="6338296"/>
            <a:chOff x="211957" y="259852"/>
            <a:chExt cx="11768085" cy="6338296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xmlns="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CE0D3B8-F473-1E95-3F4D-B59A52C37322}"/>
                </a:ext>
              </a:extLst>
            </p:cNvPr>
            <p:cNvGrpSpPr/>
            <p:nvPr/>
          </p:nvGrpSpPr>
          <p:grpSpPr>
            <a:xfrm>
              <a:off x="1013460" y="534039"/>
              <a:ext cx="10966582" cy="5634430"/>
              <a:chOff x="1006839" y="869732"/>
              <a:chExt cx="10966582" cy="563443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xmlns="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xmlns="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xmlns="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xmlns="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xmlns="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xmlns="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1114063"/>
                <a:ext cx="2951603" cy="2202993"/>
                <a:chOff x="394116" y="1103138"/>
                <a:chExt cx="2951603" cy="220299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2721356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latin typeface="UTM Duepuntozero" panose="02040603050506020204" pitchFamily="18" charset="0"/>
                    </a:rPr>
                    <a:t>Nhà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</a:t>
                  </a:r>
                  <a:r>
                    <a:rPr lang="en-US" sz="3200" dirty="0" err="1">
                      <a:latin typeface="UTM Duepuntozero" panose="02040603050506020204" pitchFamily="18" charset="0"/>
                    </a:rPr>
                    <a:t>của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shipper</a:t>
                  </a:r>
                  <a:endParaRPr lang="vi-VN" sz="3200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135786" y="3684689"/>
                <a:ext cx="3837635" cy="2819473"/>
                <a:chOff x="8354365" y="3145789"/>
                <a:chExt cx="3837635" cy="2819473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xmlns="" id="{F6280215-B3DD-6393-AECA-2891A7045697}"/>
                    </a:ext>
                  </a:extLst>
                </p:cNvPr>
                <p:cNvGrpSpPr/>
                <p:nvPr/>
              </p:nvGrpSpPr>
              <p:grpSpPr>
                <a:xfrm>
                  <a:off x="8354365" y="5380487"/>
                  <a:ext cx="3837635" cy="584775"/>
                  <a:chOff x="8354365" y="5218589"/>
                  <a:chExt cx="3837635" cy="584775"/>
                </a:xfrm>
              </p:grpSpPr>
              <p:pic>
                <p:nvPicPr>
                  <p:cNvPr id="26" name="Picture 8">
                    <a:extLst>
                      <a:ext uri="{FF2B5EF4-FFF2-40B4-BE49-F238E27FC236}">
                        <a16:creationId xmlns:a16="http://schemas.microsoft.com/office/drawing/2014/main" xmlns="" id="{E752D065-F477-B043-CB28-CAB84B1D15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54365" y="5266476"/>
                    <a:ext cx="504524" cy="4678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48526E3C-A211-85DD-2D74-3CABA7599FA4}"/>
                      </a:ext>
                    </a:extLst>
                  </p:cNvPr>
                  <p:cNvSpPr txBox="1"/>
                  <p:nvPr/>
                </p:nvSpPr>
                <p:spPr>
                  <a:xfrm>
                    <a:off x="8804718" y="521858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Cửa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hàng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quần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áo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990020"/>
                <a:ext cx="3977731" cy="2514142"/>
                <a:chOff x="3143784" y="3990145"/>
                <a:chExt cx="3977731" cy="251414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9CA24C45-0696-754F-5A0C-F9EC313B708C}"/>
                    </a:ext>
                  </a:extLst>
                </p:cNvPr>
                <p:cNvGrpSpPr/>
                <p:nvPr/>
              </p:nvGrpSpPr>
              <p:grpSpPr>
                <a:xfrm>
                  <a:off x="3345719" y="5919512"/>
                  <a:ext cx="3775796" cy="584775"/>
                  <a:chOff x="3189965" y="5938639"/>
                  <a:chExt cx="3775796" cy="584775"/>
                </a:xfrm>
              </p:grpSpPr>
              <p:pic>
                <p:nvPicPr>
                  <p:cNvPr id="22" name="Picture 12">
                    <a:extLst>
                      <a:ext uri="{FF2B5EF4-FFF2-40B4-BE49-F238E27FC236}">
                        <a16:creationId xmlns:a16="http://schemas.microsoft.com/office/drawing/2014/main" xmlns="" id="{44E733AC-7D59-2886-A607-E0BDAC4C2C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965" y="5966079"/>
                    <a:ext cx="486395" cy="4909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xmlns="" id="{15CA2FB7-E21B-2476-3D11-3A5D00FFF23C}"/>
                      </a:ext>
                    </a:extLst>
                  </p:cNvPr>
                  <p:cNvSpPr txBox="1"/>
                  <p:nvPr/>
                </p:nvSpPr>
                <p:spPr>
                  <a:xfrm>
                    <a:off x="3578479" y="593863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Tiệm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bánh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869732"/>
                <a:ext cx="4040364" cy="2577295"/>
                <a:chOff x="5443550" y="869732"/>
                <a:chExt cx="4040364" cy="257729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B94568A7-58FC-5B0F-AC74-E14D62A57395}"/>
                    </a:ext>
                  </a:extLst>
                </p:cNvPr>
                <p:cNvGrpSpPr/>
                <p:nvPr/>
              </p:nvGrpSpPr>
              <p:grpSpPr>
                <a:xfrm>
                  <a:off x="5688241" y="2862252"/>
                  <a:ext cx="3795673" cy="584775"/>
                  <a:chOff x="4997384" y="2799790"/>
                  <a:chExt cx="3795673" cy="584775"/>
                </a:xfrm>
              </p:grpSpPr>
              <p:pic>
                <p:nvPicPr>
                  <p:cNvPr id="18" name="Picture 6">
                    <a:extLst>
                      <a:ext uri="{FF2B5EF4-FFF2-40B4-BE49-F238E27FC236}">
                        <a16:creationId xmlns:a16="http://schemas.microsoft.com/office/drawing/2014/main" xmlns="" id="{A5955ED1-A201-D92C-FE9B-E57EB8BC3BB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97384" y="2802100"/>
                    <a:ext cx="466587" cy="4898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xmlns="" id="{0C742582-0703-AE43-D3C8-99CA3F56ACA5}"/>
                      </a:ext>
                    </a:extLst>
                  </p:cNvPr>
                  <p:cNvSpPr txBox="1"/>
                  <p:nvPr/>
                </p:nvSpPr>
                <p:spPr>
                  <a:xfrm>
                    <a:off x="5405775" y="2799790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Quán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hải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sản</a:t>
                    </a:r>
                    <a:endParaRPr lang="vi-VN" sz="3200" dirty="0"/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48B2A6D-D534-8ECC-594A-01E5CC90A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005158">
              <a:off x="10167306" y="324080"/>
              <a:ext cx="1567477" cy="1679440"/>
            </a:xfrm>
            <a:prstGeom prst="rect">
              <a:avLst/>
            </a:prstGeom>
          </p:spPr>
        </p:pic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ADE016D4-96BB-C510-8520-B4144F08952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795906" y="1237716"/>
            <a:ext cx="1363807" cy="1247384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283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5514E-17 1.11111E-6 L 0.22708 -0.04954 L 0.28125 0.02477 L 0.31445 0.11111 L 0.40977 0.16065 L 0.45117 0.42986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52" y="1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05759F7-FCA1-DAE5-57FA-3441947E1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7FDF5AE-7158-4D61-0A2E-4B8AB9A49DE6}"/>
              </a:ext>
            </a:extLst>
          </p:cNvPr>
          <p:cNvGrpSpPr/>
          <p:nvPr/>
        </p:nvGrpSpPr>
        <p:grpSpPr>
          <a:xfrm>
            <a:off x="254000" y="242683"/>
            <a:ext cx="11673840" cy="6372634"/>
            <a:chOff x="254000" y="242683"/>
            <a:chExt cx="11673840" cy="40008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FEB70BD-BA13-0C94-1491-87FF32C6D0E3}"/>
                </a:ext>
              </a:extLst>
            </p:cNvPr>
            <p:cNvSpPr txBox="1"/>
            <p:nvPr/>
          </p:nvSpPr>
          <p:spPr>
            <a:xfrm>
              <a:off x="84023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F240E23B-4715-CBF0-4A4D-CF897095508A}"/>
              </a:ext>
            </a:extLst>
          </p:cNvPr>
          <p:cNvGrpSpPr/>
          <p:nvPr/>
        </p:nvGrpSpPr>
        <p:grpSpPr>
          <a:xfrm>
            <a:off x="760705" y="5203872"/>
            <a:ext cx="5330215" cy="995642"/>
            <a:chOff x="5359573" y="5619675"/>
            <a:chExt cx="5330215" cy="995642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9349B83D-75C9-FB51-DDCB-91CAC5FC229F}"/>
                </a:ext>
              </a:extLst>
            </p:cNvPr>
            <p:cNvSpPr/>
            <p:nvPr/>
          </p:nvSpPr>
          <p:spPr>
            <a:xfrm>
              <a:off x="5359573" y="5619675"/>
              <a:ext cx="4864197" cy="995642"/>
            </a:xfrm>
            <a:prstGeom prst="roundRect">
              <a:avLst>
                <a:gd name="adj" fmla="val 49886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9D70FD70-4E4A-37C7-2120-C75F51959C86}"/>
                </a:ext>
              </a:extLst>
            </p:cNvPr>
            <p:cNvSpPr txBox="1"/>
            <p:nvPr/>
          </p:nvSpPr>
          <p:spPr>
            <a:xfrm>
              <a:off x="5475763" y="5746009"/>
              <a:ext cx="52140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 w="95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4">
                        <a:lumMod val="75000"/>
                      </a:schemeClr>
                    </a:outerShdw>
                  </a:effectLst>
                  <a:latin typeface="UVN Banh Mi" pitchFamily="2" charset="0"/>
                </a:rPr>
                <a:t>THỰC HIỆN CÁ NHÂN</a:t>
              </a:r>
              <a:endParaRPr lang="vi-VN" sz="40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2866F602-D0D9-D3FA-F361-3E7FBA4199A3}"/>
              </a:ext>
            </a:extLst>
          </p:cNvPr>
          <p:cNvGrpSpPr/>
          <p:nvPr/>
        </p:nvGrpSpPr>
        <p:grpSpPr>
          <a:xfrm>
            <a:off x="469920" y="441706"/>
            <a:ext cx="1382820" cy="1375273"/>
            <a:chOff x="667518" y="406400"/>
            <a:chExt cx="859243" cy="965076"/>
          </a:xfrm>
          <a:solidFill>
            <a:srgbClr val="00B0F0"/>
          </a:solidFill>
        </p:grpSpPr>
        <p:sp>
          <p:nvSpPr>
            <p:cNvPr id="12" name="Isosceles Triangle 11">
              <a:extLst>
                <a:ext uri="{FF2B5EF4-FFF2-40B4-BE49-F238E27FC236}">
                  <a16:creationId xmlns:a16="http://schemas.microsoft.com/office/drawing/2014/main" xmlns="" id="{2530C2E7-919D-98A1-00A9-5691D68AA3BE}"/>
                </a:ext>
              </a:extLst>
            </p:cNvPr>
            <p:cNvSpPr/>
            <p:nvPr/>
          </p:nvSpPr>
          <p:spPr>
            <a:xfrm>
              <a:off x="667518" y="406400"/>
              <a:ext cx="772160" cy="701040"/>
            </a:xfrm>
            <a:prstGeom prst="triangle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2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FBEC384-0824-CC89-A687-E03E29150C89}"/>
                </a:ext>
              </a:extLst>
            </p:cNvPr>
            <p:cNvSpPr txBox="1"/>
            <p:nvPr/>
          </p:nvSpPr>
          <p:spPr>
            <a:xfrm>
              <a:off x="917161" y="602035"/>
              <a:ext cx="609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chemeClr val="bg1"/>
                  </a:solidFill>
                  <a:latin typeface="Calibri (Body)"/>
                </a:rPr>
                <a:t>2</a:t>
              </a:r>
              <a:endParaRPr lang="vi-VN" sz="4400" b="1" dirty="0">
                <a:solidFill>
                  <a:schemeClr val="bg1"/>
                </a:solidFill>
                <a:latin typeface="Calibri (Body)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6AD2E13-ABE3-5E8A-677E-40BA1357E589}"/>
              </a:ext>
            </a:extLst>
          </p:cNvPr>
          <p:cNvSpPr txBox="1"/>
          <p:nvPr/>
        </p:nvSpPr>
        <p:spPr>
          <a:xfrm>
            <a:off x="1891802" y="658486"/>
            <a:ext cx="147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Tính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15" name="Picture 14" descr="A group of kids with balloons&#10;&#10;Description automatically generated">
            <a:extLst>
              <a:ext uri="{FF2B5EF4-FFF2-40B4-BE49-F238E27FC236}">
                <a16:creationId xmlns:a16="http://schemas.microsoft.com/office/drawing/2014/main" xmlns="" id="{E47B621C-7B72-4A32-26B4-BD0003122C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68" y="3367184"/>
            <a:ext cx="5749725" cy="3605314"/>
          </a:xfrm>
          <a:prstGeom prst="rect">
            <a:avLst/>
          </a:prstGeom>
        </p:spPr>
      </p:pic>
      <p:pic>
        <p:nvPicPr>
          <p:cNvPr id="19" name="Picture 18" descr="A cartoon of a child writing in a book&#10;&#10;Description automatically generated">
            <a:extLst>
              <a:ext uri="{FF2B5EF4-FFF2-40B4-BE49-F238E27FC236}">
                <a16:creationId xmlns:a16="http://schemas.microsoft.com/office/drawing/2014/main" xmlns="" id="{03082E89-2565-A2F4-02A5-AA5C8ABB29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40" y="2480933"/>
            <a:ext cx="2930708" cy="293070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85FA6C92-CA6D-89B8-29BE-2C0EB98BCA2D}"/>
              </a:ext>
            </a:extLst>
          </p:cNvPr>
          <p:cNvGrpSpPr/>
          <p:nvPr/>
        </p:nvGrpSpPr>
        <p:grpSpPr>
          <a:xfrm>
            <a:off x="6273478" y="3530365"/>
            <a:ext cx="5664522" cy="995642"/>
            <a:chOff x="5757568" y="5619675"/>
            <a:chExt cx="5664522" cy="995642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A9267B4C-D271-F8E8-6E3B-5BCE52124FDB}"/>
                </a:ext>
              </a:extLst>
            </p:cNvPr>
            <p:cNvSpPr/>
            <p:nvPr/>
          </p:nvSpPr>
          <p:spPr>
            <a:xfrm>
              <a:off x="5757568" y="5619675"/>
              <a:ext cx="4466202" cy="995642"/>
            </a:xfrm>
            <a:prstGeom prst="roundRect">
              <a:avLst>
                <a:gd name="adj" fmla="val 49886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C456B207-8103-7267-2AB4-29F30979E06A}"/>
                </a:ext>
              </a:extLst>
            </p:cNvPr>
            <p:cNvSpPr txBox="1"/>
            <p:nvPr/>
          </p:nvSpPr>
          <p:spPr>
            <a:xfrm>
              <a:off x="6208065" y="5763553"/>
              <a:ext cx="52140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n w="9525">
                    <a:solidFill>
                      <a:schemeClr val="accent2">
                        <a:lumMod val="75000"/>
                      </a:schemeClr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chemeClr val="accent4">
                        <a:lumMod val="75000"/>
                      </a:schemeClr>
                    </a:outerShdw>
                  </a:effectLst>
                  <a:latin typeface="UVN Banh Mi" pitchFamily="2" charset="0"/>
                </a:rPr>
                <a:t>CHIA SẺ NHÓM 4</a:t>
              </a:r>
              <a:endParaRPr lang="vi-VN" sz="4000" b="1" dirty="0">
                <a:ln w="95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chemeClr val="accent4">
                      <a:lumMod val="75000"/>
                    </a:schemeClr>
                  </a:outerShdw>
                </a:effectLst>
              </a:endParaRPr>
            </a:p>
          </p:txBody>
        </p:sp>
      </p:grpSp>
      <p:sp>
        <p:nvSpPr>
          <p:cNvPr id="27" name="Rectangle: Rounded Corners 18">
            <a:extLst>
              <a:ext uri="{FF2B5EF4-FFF2-40B4-BE49-F238E27FC236}">
                <a16:creationId xmlns:a16="http://schemas.microsoft.com/office/drawing/2014/main" xmlns="" id="{AF3E9C4A-BBC9-FC87-A1F4-8A72A37DE117}"/>
              </a:ext>
            </a:extLst>
          </p:cNvPr>
          <p:cNvSpPr/>
          <p:nvPr/>
        </p:nvSpPr>
        <p:spPr>
          <a:xfrm>
            <a:off x="2644689" y="1319485"/>
            <a:ext cx="3203042" cy="1485590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Rectangle: Rounded Corners 18">
            <a:extLst>
              <a:ext uri="{FF2B5EF4-FFF2-40B4-BE49-F238E27FC236}">
                <a16:creationId xmlns:a16="http://schemas.microsoft.com/office/drawing/2014/main" xmlns="" id="{F5AC4948-7F37-974C-3962-66D8F1FC0E30}"/>
              </a:ext>
            </a:extLst>
          </p:cNvPr>
          <p:cNvSpPr/>
          <p:nvPr/>
        </p:nvSpPr>
        <p:spPr>
          <a:xfrm>
            <a:off x="6263246" y="1354394"/>
            <a:ext cx="3203042" cy="1485590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E79A9D6-F8A4-EB42-ABCF-776D5513949F}"/>
              </a:ext>
            </a:extLst>
          </p:cNvPr>
          <p:cNvSpPr txBox="1"/>
          <p:nvPr/>
        </p:nvSpPr>
        <p:spPr>
          <a:xfrm>
            <a:off x="2833213" y="1333283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7BBF0F5-41C4-224E-5B02-8C87B38A00D7}"/>
              </a:ext>
            </a:extLst>
          </p:cNvPr>
          <p:cNvSpPr txBox="1"/>
          <p:nvPr/>
        </p:nvSpPr>
        <p:spPr>
          <a:xfrm>
            <a:off x="3511403" y="1358538"/>
            <a:ext cx="206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192 : 16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69D18B-AC2F-DB8C-7FA9-019451A60112}"/>
              </a:ext>
            </a:extLst>
          </p:cNvPr>
          <p:cNvSpPr txBox="1"/>
          <p:nvPr/>
        </p:nvSpPr>
        <p:spPr>
          <a:xfrm>
            <a:off x="3511403" y="2004321"/>
            <a:ext cx="206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997: 71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83DBA7B-A645-43FC-C249-AFD58BF87E84}"/>
              </a:ext>
            </a:extLst>
          </p:cNvPr>
          <p:cNvSpPr txBox="1"/>
          <p:nvPr/>
        </p:nvSpPr>
        <p:spPr>
          <a:xfrm>
            <a:off x="7187664" y="1364184"/>
            <a:ext cx="206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536 : 46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A08A076-F520-C559-1276-3005D694ABE0}"/>
              </a:ext>
            </a:extLst>
          </p:cNvPr>
          <p:cNvSpPr txBox="1"/>
          <p:nvPr/>
        </p:nvSpPr>
        <p:spPr>
          <a:xfrm>
            <a:off x="6531300" y="1354394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7625C1C-E1F1-AC1C-B7B6-0F4A18E0536B}"/>
              </a:ext>
            </a:extLst>
          </p:cNvPr>
          <p:cNvSpPr txBox="1"/>
          <p:nvPr/>
        </p:nvSpPr>
        <p:spPr>
          <a:xfrm>
            <a:off x="7187664" y="2037623"/>
            <a:ext cx="20601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512 : 64 </a:t>
            </a:r>
          </a:p>
        </p:txBody>
      </p:sp>
    </p:spTree>
    <p:extLst>
      <p:ext uri="{BB962C8B-B14F-4D97-AF65-F5344CB8AC3E}">
        <p14:creationId xmlns:p14="http://schemas.microsoft.com/office/powerpoint/2010/main" val="16013880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7" grpId="0" animBg="1"/>
      <p:bldP spid="28" grpId="0" animBg="1"/>
      <p:bldP spid="3" grpId="0"/>
      <p:bldP spid="5" grpId="0"/>
      <p:bldP spid="7" grpId="0"/>
      <p:bldP spid="9" grpId="0"/>
      <p:bldP spid="10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C05759F7-FCA1-DAE5-57FA-3441947E1B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17FDF5AE-7158-4D61-0A2E-4B8AB9A49DE6}"/>
              </a:ext>
            </a:extLst>
          </p:cNvPr>
          <p:cNvGrpSpPr/>
          <p:nvPr/>
        </p:nvGrpSpPr>
        <p:grpSpPr>
          <a:xfrm>
            <a:off x="259080" y="242683"/>
            <a:ext cx="11673840" cy="6354887"/>
            <a:chOff x="254000" y="242683"/>
            <a:chExt cx="11673840" cy="4000843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AEF90237-9E67-3E09-6528-29B9C733FEFA}"/>
                </a:ext>
              </a:extLst>
            </p:cNvPr>
            <p:cNvSpPr/>
            <p:nvPr/>
          </p:nvSpPr>
          <p:spPr>
            <a:xfrm>
              <a:off x="254000" y="242683"/>
              <a:ext cx="11673840" cy="4000843"/>
            </a:xfrm>
            <a:prstGeom prst="roundRect">
              <a:avLst>
                <a:gd name="adj" fmla="val 4248"/>
              </a:avLst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CFEB70BD-BA13-0C94-1491-87FF32C6D0E3}"/>
                </a:ext>
              </a:extLst>
            </p:cNvPr>
            <p:cNvSpPr txBox="1"/>
            <p:nvPr/>
          </p:nvSpPr>
          <p:spPr>
            <a:xfrm>
              <a:off x="840238" y="579295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UTM Cookies" panose="02040603050506020204" pitchFamily="18" charset="0"/>
                </a:rPr>
                <a:t>2</a:t>
              </a:r>
              <a:endParaRPr lang="vi-VN" sz="3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Nhóm 33">
            <a:extLst>
              <a:ext uri="{FF2B5EF4-FFF2-40B4-BE49-F238E27FC236}">
                <a16:creationId xmlns:a16="http://schemas.microsoft.com/office/drawing/2014/main" xmlns="" id="{032A92E2-6B39-1D59-AB44-85703AC9374A}"/>
              </a:ext>
            </a:extLst>
          </p:cNvPr>
          <p:cNvGrpSpPr/>
          <p:nvPr/>
        </p:nvGrpSpPr>
        <p:grpSpPr>
          <a:xfrm>
            <a:off x="4277354" y="160276"/>
            <a:ext cx="3540229" cy="1285555"/>
            <a:chOff x="-30334" y="1092482"/>
            <a:chExt cx="3540229" cy="1285555"/>
          </a:xfrm>
        </p:grpSpPr>
        <p:pic>
          <p:nvPicPr>
            <p:cNvPr id="44" name="Hình ảnh 34" descr="Ảnh có chứa Tác phẩm nghệ thuật của trẻ con, phim hoạt hình, văn bản, minh họa&#10;&#10;Mô tả được tạo tự động">
              <a:extLst>
                <a:ext uri="{FF2B5EF4-FFF2-40B4-BE49-F238E27FC236}">
                  <a16:creationId xmlns:a16="http://schemas.microsoft.com/office/drawing/2014/main" xmlns="" id="{5276622C-0E20-EC82-E5D1-C96725342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388"/>
            <a:stretch/>
          </p:blipFill>
          <p:spPr>
            <a:xfrm>
              <a:off x="-30334" y="1329689"/>
              <a:ext cx="3540229" cy="1048348"/>
            </a:xfrm>
            <a:prstGeom prst="rect">
              <a:avLst/>
            </a:prstGeom>
          </p:spPr>
        </p:pic>
        <p:grpSp>
          <p:nvGrpSpPr>
            <p:cNvPr id="45" name="Nhóm 35">
              <a:extLst>
                <a:ext uri="{FF2B5EF4-FFF2-40B4-BE49-F238E27FC236}">
                  <a16:creationId xmlns:a16="http://schemas.microsoft.com/office/drawing/2014/main" xmlns="" id="{05BB3E42-4703-E875-B55C-A7D9FE808680}"/>
                </a:ext>
              </a:extLst>
            </p:cNvPr>
            <p:cNvGrpSpPr/>
            <p:nvPr/>
          </p:nvGrpSpPr>
          <p:grpSpPr>
            <a:xfrm>
              <a:off x="651459" y="1092482"/>
              <a:ext cx="2687562" cy="923330"/>
              <a:chOff x="807999" y="1404482"/>
              <a:chExt cx="2687562" cy="923330"/>
            </a:xfrm>
          </p:grpSpPr>
          <p:sp>
            <p:nvSpPr>
              <p:cNvPr id="46" name="Hộp Văn bản 36">
                <a:extLst>
                  <a:ext uri="{FF2B5EF4-FFF2-40B4-BE49-F238E27FC236}">
                    <a16:creationId xmlns:a16="http://schemas.microsoft.com/office/drawing/2014/main" xmlns="" id="{3EC614CC-304E-D1B2-2C6F-03A2E6BAECBE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  <a:outerShdw sx="116000" sy="116000" algn="ctr" rotWithShape="0">
                        <a:schemeClr val="bg1">
                          <a:alpha val="91000"/>
                        </a:schemeClr>
                      </a:outerShdw>
                    </a:effectLst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ln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  <a:outerShdw sx="116000" sy="116000" algn="ctr" rotWithShape="0">
                      <a:schemeClr val="bg1">
                        <a:alpha val="91000"/>
                      </a:schemeClr>
                    </a:outerShdw>
                  </a:effectLst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7" name="Hộp Văn bản 37">
                <a:extLst>
                  <a:ext uri="{FF2B5EF4-FFF2-40B4-BE49-F238E27FC236}">
                    <a16:creationId xmlns:a16="http://schemas.microsoft.com/office/drawing/2014/main" xmlns="" id="{833F0D84-0BE2-EDC6-083E-16645FCFA864}"/>
                  </a:ext>
                </a:extLst>
              </p:cNvPr>
              <p:cNvSpPr txBox="1"/>
              <p:nvPr/>
            </p:nvSpPr>
            <p:spPr>
              <a:xfrm>
                <a:off x="807999" y="1404482"/>
                <a:ext cx="2687562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lvl="0" algn="l" defTabSz="914400" rtl="0" eaLnBrk="1" fontAlgn="base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tabLst/>
                  <a:defRPr/>
                </a:pPr>
                <a:r>
                  <a:rPr lang="vi-VN" sz="5400">
                    <a:solidFill>
                      <a:srgbClr val="FFC000"/>
                    </a:solidFill>
                    <a:latin typeface="UTM Showcard" panose="02040603050506020204" pitchFamily="18" charset="0"/>
                    <a:cs typeface="Arial" panose="020B0604020202020204" pitchFamily="34" charset="0"/>
                  </a:rPr>
                  <a:t>Gợi ý</a:t>
                </a:r>
                <a:endParaRPr lang="sv-SE" sz="5400" dirty="0">
                  <a:solidFill>
                    <a:srgbClr val="FFC000"/>
                  </a:solidFill>
                  <a:latin typeface="UTM Showcard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48" name="Rectangle: Rounded Corners 18">
            <a:extLst>
              <a:ext uri="{FF2B5EF4-FFF2-40B4-BE49-F238E27FC236}">
                <a16:creationId xmlns:a16="http://schemas.microsoft.com/office/drawing/2014/main" xmlns="" id="{E4F4F3CC-30A2-3878-703E-8648D52CDA6E}"/>
              </a:ext>
            </a:extLst>
          </p:cNvPr>
          <p:cNvSpPr/>
          <p:nvPr/>
        </p:nvSpPr>
        <p:spPr>
          <a:xfrm>
            <a:off x="1139654" y="1131608"/>
            <a:ext cx="3373206" cy="5329639"/>
          </a:xfrm>
          <a:prstGeom prst="roundRect">
            <a:avLst>
              <a:gd name="adj" fmla="val 1874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34A70B0-297E-6BFC-7875-E45ABD0AB503}"/>
              </a:ext>
            </a:extLst>
          </p:cNvPr>
          <p:cNvSpPr txBox="1"/>
          <p:nvPr/>
        </p:nvSpPr>
        <p:spPr>
          <a:xfrm>
            <a:off x="1988982" y="1380297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192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322469F-BBDD-DF12-46A3-F396DAE72574}"/>
              </a:ext>
            </a:extLst>
          </p:cNvPr>
          <p:cNvSpPr txBox="1"/>
          <p:nvPr/>
        </p:nvSpPr>
        <p:spPr>
          <a:xfrm>
            <a:off x="3325465" y="136021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64FAFAEB-1AC3-80EF-1A9C-BCB5756400F2}"/>
              </a:ext>
            </a:extLst>
          </p:cNvPr>
          <p:cNvCxnSpPr>
            <a:cxnSpLocks/>
          </p:cNvCxnSpPr>
          <p:nvPr/>
        </p:nvCxnSpPr>
        <p:spPr>
          <a:xfrm>
            <a:off x="3139086" y="1634995"/>
            <a:ext cx="0" cy="228549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xmlns="" id="{BF685440-3407-0015-ED4F-6605BEEAD17B}"/>
              </a:ext>
            </a:extLst>
          </p:cNvPr>
          <p:cNvCxnSpPr>
            <a:cxnSpLocks/>
          </p:cNvCxnSpPr>
          <p:nvPr/>
        </p:nvCxnSpPr>
        <p:spPr>
          <a:xfrm flipH="1">
            <a:off x="3139086" y="2013668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A4F9962-AD9E-54DD-8009-C36F93B92836}"/>
              </a:ext>
            </a:extLst>
          </p:cNvPr>
          <p:cNvSpPr txBox="1"/>
          <p:nvPr/>
        </p:nvSpPr>
        <p:spPr>
          <a:xfrm>
            <a:off x="3335115" y="227155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D21A60A-0103-07FC-E048-C0BE0F952C28}"/>
              </a:ext>
            </a:extLst>
          </p:cNvPr>
          <p:cNvSpPr txBox="1"/>
          <p:nvPr/>
        </p:nvSpPr>
        <p:spPr>
          <a:xfrm>
            <a:off x="2023830" y="2125485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3444A91-4EC2-E97D-32DE-435712AFE720}"/>
              </a:ext>
            </a:extLst>
          </p:cNvPr>
          <p:cNvSpPr txBox="1"/>
          <p:nvPr/>
        </p:nvSpPr>
        <p:spPr>
          <a:xfrm>
            <a:off x="2075029" y="4268284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997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35DB843-8D6F-BA88-A6EA-F8866BF00D4C}"/>
              </a:ext>
            </a:extLst>
          </p:cNvPr>
          <p:cNvSpPr txBox="1"/>
          <p:nvPr/>
        </p:nvSpPr>
        <p:spPr>
          <a:xfrm>
            <a:off x="3350226" y="4252241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71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AA3482BA-5154-04CF-7C44-25478EA75692}"/>
              </a:ext>
            </a:extLst>
          </p:cNvPr>
          <p:cNvCxnSpPr>
            <a:cxnSpLocks/>
          </p:cNvCxnSpPr>
          <p:nvPr/>
        </p:nvCxnSpPr>
        <p:spPr>
          <a:xfrm flipH="1">
            <a:off x="3177098" y="4474493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72D7D8D-D10A-7381-A94A-E5148ED8EECF}"/>
              </a:ext>
            </a:extLst>
          </p:cNvPr>
          <p:cNvCxnSpPr>
            <a:cxnSpLocks/>
          </p:cNvCxnSpPr>
          <p:nvPr/>
        </p:nvCxnSpPr>
        <p:spPr>
          <a:xfrm flipH="1">
            <a:off x="3190358" y="4976170"/>
            <a:ext cx="93730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E4E2088-6603-EC41-344B-9B6400FBC8AB}"/>
              </a:ext>
            </a:extLst>
          </p:cNvPr>
          <p:cNvSpPr txBox="1"/>
          <p:nvPr/>
        </p:nvSpPr>
        <p:spPr>
          <a:xfrm>
            <a:off x="3350225" y="5019236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F2A717A-1034-F379-8565-C61D4B125D06}"/>
              </a:ext>
            </a:extLst>
          </p:cNvPr>
          <p:cNvSpPr txBox="1"/>
          <p:nvPr/>
        </p:nvSpPr>
        <p:spPr>
          <a:xfrm>
            <a:off x="2084260" y="5032995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287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8DE1CEBC-F9AB-B97D-AA49-C60C5DD42900}"/>
              </a:ext>
            </a:extLst>
          </p:cNvPr>
          <p:cNvSpPr txBox="1"/>
          <p:nvPr/>
        </p:nvSpPr>
        <p:spPr>
          <a:xfrm>
            <a:off x="1281368" y="1343962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F244E04-5C3A-5AF8-B781-9B6D796D54BE}"/>
              </a:ext>
            </a:extLst>
          </p:cNvPr>
          <p:cNvSpPr txBox="1"/>
          <p:nvPr/>
        </p:nvSpPr>
        <p:spPr>
          <a:xfrm>
            <a:off x="2271578" y="275970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32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54EF0D1C-A875-EC7D-40F3-E3824C9FC7C6}"/>
              </a:ext>
            </a:extLst>
          </p:cNvPr>
          <p:cNvSpPr txBox="1"/>
          <p:nvPr/>
        </p:nvSpPr>
        <p:spPr>
          <a:xfrm>
            <a:off x="2532715" y="3361333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3B8824F-17FD-D75E-F656-75D2CB32C760}"/>
              </a:ext>
            </a:extLst>
          </p:cNvPr>
          <p:cNvSpPr txBox="1"/>
          <p:nvPr/>
        </p:nvSpPr>
        <p:spPr>
          <a:xfrm>
            <a:off x="2307542" y="5678658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03</a:t>
            </a:r>
          </a:p>
        </p:txBody>
      </p:sp>
      <p:sp>
        <p:nvSpPr>
          <p:cNvPr id="49" name="Rectangle: Rounded Corners 18">
            <a:extLst>
              <a:ext uri="{FF2B5EF4-FFF2-40B4-BE49-F238E27FC236}">
                <a16:creationId xmlns:a16="http://schemas.microsoft.com/office/drawing/2014/main" xmlns="" id="{35E4A556-965D-2C1F-CAEC-A0D8C42C3E88}"/>
              </a:ext>
            </a:extLst>
          </p:cNvPr>
          <p:cNvSpPr/>
          <p:nvPr/>
        </p:nvSpPr>
        <p:spPr>
          <a:xfrm>
            <a:off x="7534362" y="1050456"/>
            <a:ext cx="3373206" cy="5329639"/>
          </a:xfrm>
          <a:prstGeom prst="roundRect">
            <a:avLst>
              <a:gd name="adj" fmla="val 18746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23F01347-152D-B485-2877-F0EAAB381B13}"/>
              </a:ext>
            </a:extLst>
          </p:cNvPr>
          <p:cNvSpPr txBox="1"/>
          <p:nvPr/>
        </p:nvSpPr>
        <p:spPr>
          <a:xfrm>
            <a:off x="8292759" y="141160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536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451E0D70-A83F-5AD5-358D-5D4B59768818}"/>
              </a:ext>
            </a:extLst>
          </p:cNvPr>
          <p:cNvSpPr txBox="1"/>
          <p:nvPr/>
        </p:nvSpPr>
        <p:spPr>
          <a:xfrm>
            <a:off x="9464131" y="141160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46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9E492075-C71C-3EF9-23B0-776AF003C64D}"/>
              </a:ext>
            </a:extLst>
          </p:cNvPr>
          <p:cNvCxnSpPr>
            <a:cxnSpLocks/>
          </p:cNvCxnSpPr>
          <p:nvPr/>
        </p:nvCxnSpPr>
        <p:spPr>
          <a:xfrm flipH="1">
            <a:off x="9340869" y="1691987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CB0F33B6-F66B-0E84-1A30-D2EE24FCFBE1}"/>
              </a:ext>
            </a:extLst>
          </p:cNvPr>
          <p:cNvCxnSpPr>
            <a:cxnSpLocks/>
          </p:cNvCxnSpPr>
          <p:nvPr/>
        </p:nvCxnSpPr>
        <p:spPr>
          <a:xfrm flipH="1">
            <a:off x="9354129" y="2070660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25E97182-C0EC-D1EF-3C01-8D69F3451C43}"/>
              </a:ext>
            </a:extLst>
          </p:cNvPr>
          <p:cNvSpPr txBox="1"/>
          <p:nvPr/>
        </p:nvSpPr>
        <p:spPr>
          <a:xfrm>
            <a:off x="9438514" y="224188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11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F742654C-CBC2-5437-EC39-11C90869B007}"/>
              </a:ext>
            </a:extLst>
          </p:cNvPr>
          <p:cNvSpPr txBox="1"/>
          <p:nvPr/>
        </p:nvSpPr>
        <p:spPr>
          <a:xfrm>
            <a:off x="8278504" y="2250072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076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0CC7072A-D8E9-9E98-6C24-2E91AAE869AE}"/>
              </a:ext>
            </a:extLst>
          </p:cNvPr>
          <p:cNvSpPr txBox="1"/>
          <p:nvPr/>
        </p:nvSpPr>
        <p:spPr>
          <a:xfrm>
            <a:off x="8230952" y="4102970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512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EC96E293-1DB3-50F2-FD9C-30C7D364D490}"/>
              </a:ext>
            </a:extLst>
          </p:cNvPr>
          <p:cNvSpPr txBox="1"/>
          <p:nvPr/>
        </p:nvSpPr>
        <p:spPr>
          <a:xfrm>
            <a:off x="9464131" y="4102970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64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B8780363-6782-5F84-B9DF-FA433EA3D9EB}"/>
              </a:ext>
            </a:extLst>
          </p:cNvPr>
          <p:cNvCxnSpPr>
            <a:cxnSpLocks/>
          </p:cNvCxnSpPr>
          <p:nvPr/>
        </p:nvCxnSpPr>
        <p:spPr>
          <a:xfrm flipH="1">
            <a:off x="9315506" y="4337127"/>
            <a:ext cx="13260" cy="17031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E60575CE-4236-8872-0F71-29458F46D428}"/>
              </a:ext>
            </a:extLst>
          </p:cNvPr>
          <p:cNvCxnSpPr>
            <a:cxnSpLocks/>
          </p:cNvCxnSpPr>
          <p:nvPr/>
        </p:nvCxnSpPr>
        <p:spPr>
          <a:xfrm flipH="1">
            <a:off x="9328766" y="4839256"/>
            <a:ext cx="924047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99725AC-433D-EB5A-A6F2-1CF60FC942A1}"/>
              </a:ext>
            </a:extLst>
          </p:cNvPr>
          <p:cNvSpPr txBox="1"/>
          <p:nvPr/>
        </p:nvSpPr>
        <p:spPr>
          <a:xfrm>
            <a:off x="9464131" y="4931599"/>
            <a:ext cx="4443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DD858C8-0702-40FF-02E2-EFC2984B0CA0}"/>
              </a:ext>
            </a:extLst>
          </p:cNvPr>
          <p:cNvSpPr txBox="1"/>
          <p:nvPr/>
        </p:nvSpPr>
        <p:spPr>
          <a:xfrm>
            <a:off x="7796549" y="1372047"/>
            <a:ext cx="60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b)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94717CF-F8EC-3628-4BBC-CD91C09671B7}"/>
              </a:ext>
            </a:extLst>
          </p:cNvPr>
          <p:cNvSpPr txBox="1"/>
          <p:nvPr/>
        </p:nvSpPr>
        <p:spPr>
          <a:xfrm>
            <a:off x="8526828" y="3088542"/>
            <a:ext cx="7040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30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FBD21677-480B-3CC2-0FEE-514235BF330A}"/>
              </a:ext>
            </a:extLst>
          </p:cNvPr>
          <p:cNvSpPr txBox="1"/>
          <p:nvPr/>
        </p:nvSpPr>
        <p:spPr>
          <a:xfrm>
            <a:off x="8209408" y="4914575"/>
            <a:ext cx="9637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000</a:t>
            </a:r>
          </a:p>
        </p:txBody>
      </p:sp>
    </p:spTree>
    <p:extLst>
      <p:ext uri="{BB962C8B-B14F-4D97-AF65-F5344CB8AC3E}">
        <p14:creationId xmlns:p14="http://schemas.microsoft.com/office/powerpoint/2010/main" val="1881494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3" grpId="0"/>
      <p:bldP spid="4" grpId="0"/>
      <p:bldP spid="9" grpId="0"/>
      <p:bldP spid="10" grpId="0"/>
      <p:bldP spid="14" grpId="0"/>
      <p:bldP spid="16" grpId="0"/>
      <p:bldP spid="20" grpId="0"/>
      <p:bldP spid="21" grpId="0"/>
      <p:bldP spid="22" grpId="0"/>
      <p:bldP spid="37" grpId="0"/>
      <p:bldP spid="38" grpId="0"/>
      <p:bldP spid="40" grpId="0"/>
      <p:bldP spid="49" grpId="0" animBg="1"/>
      <p:bldP spid="23" grpId="0"/>
      <p:bldP spid="24" grpId="0"/>
      <p:bldP spid="27" grpId="0"/>
      <p:bldP spid="28" grpId="0"/>
      <p:bldP spid="30" grpId="0"/>
      <p:bldP spid="31" grpId="0"/>
      <p:bldP spid="34" grpId="0"/>
      <p:bldP spid="36" grpId="0"/>
      <p:bldP spid="41" grpId="0"/>
      <p:bldP spid="4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1588EE-EDBD-5901-D70C-6265D4993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0230D39D-150B-D341-53E5-702EAFF35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3928" y="3426803"/>
            <a:ext cx="3413761" cy="312234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DF24F814-CDAA-8734-35B7-D59AB3C0E25C}"/>
              </a:ext>
            </a:extLst>
          </p:cNvPr>
          <p:cNvGrpSpPr/>
          <p:nvPr/>
        </p:nvGrpSpPr>
        <p:grpSpPr>
          <a:xfrm>
            <a:off x="1345214" y="573189"/>
            <a:ext cx="4166611" cy="5975956"/>
            <a:chOff x="3885936" y="-4711"/>
            <a:chExt cx="4166611" cy="5975956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31374E71-B51C-8805-EA56-D03FF608B744}"/>
                </a:ext>
              </a:extLst>
            </p:cNvPr>
            <p:cNvSpPr/>
            <p:nvPr/>
          </p:nvSpPr>
          <p:spPr>
            <a:xfrm>
              <a:off x="5250151" y="47372"/>
              <a:ext cx="1438182" cy="320105"/>
            </a:xfrm>
            <a:prstGeom prst="roundRect">
              <a:avLst>
                <a:gd name="adj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7430C2A0-E74F-24E2-3ACD-E2EA562821BB}"/>
                </a:ext>
              </a:extLst>
            </p:cNvPr>
            <p:cNvSpPr/>
            <p:nvPr/>
          </p:nvSpPr>
          <p:spPr>
            <a:xfrm>
              <a:off x="4145622" y="-4711"/>
              <a:ext cx="3647244" cy="5975956"/>
            </a:xfrm>
            <a:prstGeom prst="roundRect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xmlns="" id="{B45009D2-8A89-68C7-2FE5-E5B146995C15}"/>
                </a:ext>
              </a:extLst>
            </p:cNvPr>
            <p:cNvSpPr/>
            <p:nvPr/>
          </p:nvSpPr>
          <p:spPr>
            <a:xfrm>
              <a:off x="4361136" y="159407"/>
              <a:ext cx="3216215" cy="5164091"/>
            </a:xfrm>
            <a:prstGeom prst="round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xmlns="" id="{5EA84E9B-A7D6-1393-F10D-9FE03CF65018}"/>
                </a:ext>
              </a:extLst>
            </p:cNvPr>
            <p:cNvSpPr/>
            <p:nvPr/>
          </p:nvSpPr>
          <p:spPr>
            <a:xfrm>
              <a:off x="5748526" y="5426655"/>
              <a:ext cx="441433" cy="441433"/>
            </a:xfrm>
            <a:prstGeom prst="ellipse">
              <a:avLst/>
            </a:prstGeom>
            <a:solidFill>
              <a:srgbClr val="66CC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5FBA6F7A-4E7A-A9AF-C295-6031D46968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316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 b="2648"/>
            <a:stretch/>
          </p:blipFill>
          <p:spPr>
            <a:xfrm>
              <a:off x="4361135" y="159407"/>
              <a:ext cx="3216215" cy="5164091"/>
            </a:xfrm>
            <a:prstGeom prst="roundRect">
              <a:avLst/>
            </a:prstGeom>
            <a:ln>
              <a:solidFill>
                <a:srgbClr val="0070C0"/>
              </a:solidFill>
            </a:ln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xmlns="" id="{8C7A1698-2E26-DE20-496D-B70483C1B619}"/>
                </a:ext>
              </a:extLst>
            </p:cNvPr>
            <p:cNvSpPr txBox="1"/>
            <p:nvPr/>
          </p:nvSpPr>
          <p:spPr>
            <a:xfrm>
              <a:off x="3885936" y="1832697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Củng</a:t>
              </a:r>
              <a:endParaRPr lang="en-US" sz="7200" b="1" dirty="0">
                <a:ln w="2190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 dirty="0" err="1">
                  <a:ln w="219075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Cố</a:t>
              </a:r>
              <a:endParaRPr lang="vi-VN" sz="7200" b="1" dirty="0">
                <a:ln w="21907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xmlns="" id="{1748FABD-6D71-DA5F-9A17-181EB2CE0ED4}"/>
                </a:ext>
              </a:extLst>
            </p:cNvPr>
            <p:cNvSpPr txBox="1"/>
            <p:nvPr/>
          </p:nvSpPr>
          <p:spPr>
            <a:xfrm>
              <a:off x="3885936" y="1784700"/>
              <a:ext cx="416661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Củng</a:t>
              </a:r>
              <a:endParaRPr lang="en-US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  <a:latin typeface="UTM Mother" panose="02040603050506020204" pitchFamily="18" charset="0"/>
              </a:endParaRPr>
            </a:p>
            <a:p>
              <a:pPr algn="ctr"/>
              <a:r>
                <a:rPr lang="en-US" sz="7200" b="1" dirty="0" err="1">
                  <a:ln w="28575">
                    <a:solidFill>
                      <a:srgbClr val="0070C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UTM Mother" panose="02040603050506020204" pitchFamily="18" charset="0"/>
                </a:rPr>
                <a:t>Cố</a:t>
              </a:r>
              <a:endParaRPr lang="vi-VN" sz="7200" b="1" dirty="0">
                <a:ln w="28575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732AC657-C848-AAC2-DF28-3747D08D2C92}"/>
                </a:ext>
              </a:extLst>
            </p:cNvPr>
            <p:cNvSpPr txBox="1"/>
            <p:nvPr/>
          </p:nvSpPr>
          <p:spPr>
            <a:xfrm>
              <a:off x="4275463" y="638590"/>
              <a:ext cx="3647243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Nhiệm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</a:t>
              </a:r>
              <a:r>
                <a:rPr lang="en-US" sz="4400" b="1" dirty="0" err="1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vụ</a:t>
              </a:r>
              <a:r>
                <a:rPr lang="en-US" sz="4400" b="1" dirty="0">
                  <a:ln w="6600">
                    <a:solidFill>
                      <a:srgbClr val="0070C0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chemeClr val="accent5">
                        <a:lumMod val="75000"/>
                      </a:schemeClr>
                    </a:outerShdw>
                  </a:effectLst>
                  <a:latin typeface="UTM Mother" panose="02040603050506020204" pitchFamily="18" charset="0"/>
                </a:rPr>
                <a:t> 3:</a:t>
              </a:r>
              <a:endParaRPr lang="vi-VN" sz="4400" b="1" dirty="0">
                <a:ln w="660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5">
                      <a:lumMod val="75000"/>
                    </a:schemeClr>
                  </a:outerShdw>
                </a:effectLst>
              </a:endParaRPr>
            </a:p>
          </p:txBody>
        </p:sp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xmlns="" id="{4AA6D172-7C20-6D9C-1E4A-BDE9D14BD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6685" y="1245343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2">
              <a:extLst>
                <a:ext uri="{FF2B5EF4-FFF2-40B4-BE49-F238E27FC236}">
                  <a16:creationId xmlns:a16="http://schemas.microsoft.com/office/drawing/2014/main" xmlns="" id="{4A8AF269-2AB8-657B-8B83-3E2273F651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9488" y="4227235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>
              <a:extLst>
                <a:ext uri="{FF2B5EF4-FFF2-40B4-BE49-F238E27FC236}">
                  <a16:creationId xmlns:a16="http://schemas.microsoft.com/office/drawing/2014/main" xmlns="" id="{906C201C-37C1-38E7-4678-B8D99F508A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3009" y="25749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2">
              <a:extLst>
                <a:ext uri="{FF2B5EF4-FFF2-40B4-BE49-F238E27FC236}">
                  <a16:creationId xmlns:a16="http://schemas.microsoft.com/office/drawing/2014/main" xmlns="" id="{52448EF9-FDD2-3FF4-7C65-A910ED1AE0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3202" y="4345652"/>
              <a:ext cx="475319" cy="475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699533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35E682E-491C-BFB9-7348-7352CC6F5C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16C67096-7124-07E4-567E-67EF1894523A}"/>
              </a:ext>
            </a:extLst>
          </p:cNvPr>
          <p:cNvGrpSpPr/>
          <p:nvPr/>
        </p:nvGrpSpPr>
        <p:grpSpPr>
          <a:xfrm>
            <a:off x="211957" y="259852"/>
            <a:ext cx="11768085" cy="6338296"/>
            <a:chOff x="211957" y="259852"/>
            <a:chExt cx="11768085" cy="6338296"/>
          </a:xfrm>
        </p:grpSpPr>
        <p:sp>
          <p:nvSpPr>
            <p:cNvPr id="6" name="Hình chữ nhật: Góc Tròn 277">
              <a:extLst>
                <a:ext uri="{FF2B5EF4-FFF2-40B4-BE49-F238E27FC236}">
                  <a16:creationId xmlns:a16="http://schemas.microsoft.com/office/drawing/2014/main" xmlns="" id="{E268911F-92CC-BE05-66D8-8B2AEA23774E}"/>
                </a:ext>
              </a:extLst>
            </p:cNvPr>
            <p:cNvSpPr/>
            <p:nvPr/>
          </p:nvSpPr>
          <p:spPr>
            <a:xfrm>
              <a:off x="211957" y="259852"/>
              <a:ext cx="11754842" cy="6338296"/>
            </a:xfrm>
            <a:prstGeom prst="roundRect">
              <a:avLst>
                <a:gd name="adj" fmla="val 6568"/>
              </a:avLst>
            </a:prstGeom>
            <a:solidFill>
              <a:schemeClr val="bg1"/>
            </a:solidFill>
            <a:ln w="38100">
              <a:solidFill>
                <a:srgbClr val="00B0F0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CE0D3B8-F473-1E95-3F4D-B59A52C37322}"/>
                </a:ext>
              </a:extLst>
            </p:cNvPr>
            <p:cNvGrpSpPr/>
            <p:nvPr/>
          </p:nvGrpSpPr>
          <p:grpSpPr>
            <a:xfrm>
              <a:off x="1013460" y="534039"/>
              <a:ext cx="10966582" cy="5634430"/>
              <a:chOff x="1006839" y="869732"/>
              <a:chExt cx="10966582" cy="5634430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xmlns="" id="{4748332B-3FFD-47DA-0D45-1FBB088C310A}"/>
                  </a:ext>
                </a:extLst>
              </p:cNvPr>
              <p:cNvGrpSpPr/>
              <p:nvPr/>
            </p:nvGrpSpPr>
            <p:grpSpPr>
              <a:xfrm rot="1554913">
                <a:off x="8009863" y="2486978"/>
                <a:ext cx="2353452" cy="725315"/>
                <a:chOff x="4423706" y="2037629"/>
                <a:chExt cx="3144688" cy="725315"/>
              </a:xfrm>
            </p:grpSpPr>
            <p:cxnSp>
              <p:nvCxnSpPr>
                <p:cNvPr id="34" name="Đường kết nối: Cong 30">
                  <a:extLst>
                    <a:ext uri="{FF2B5EF4-FFF2-40B4-BE49-F238E27FC236}">
                      <a16:creationId xmlns:a16="http://schemas.microsoft.com/office/drawing/2014/main" xmlns="" id="{9D0D71FB-4FAA-1336-D189-E942E2F731D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06" y="2037629"/>
                  <a:ext cx="3022165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" name="Isosceles Triangle 34">
                  <a:extLst>
                    <a:ext uri="{FF2B5EF4-FFF2-40B4-BE49-F238E27FC236}">
                      <a16:creationId xmlns:a16="http://schemas.microsoft.com/office/drawing/2014/main" xmlns="" id="{9C55046B-C052-40A6-50E4-3F5F9F27E208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xmlns="" id="{6CC21CD4-1F00-79A1-715A-842F10B93F12}"/>
                  </a:ext>
                </a:extLst>
              </p:cNvPr>
              <p:cNvGrpSpPr/>
              <p:nvPr/>
            </p:nvGrpSpPr>
            <p:grpSpPr>
              <a:xfrm rot="1189893">
                <a:off x="5570917" y="4125072"/>
                <a:ext cx="2239663" cy="1568502"/>
                <a:chOff x="6396340" y="3698237"/>
                <a:chExt cx="2239663" cy="1568502"/>
              </a:xfrm>
            </p:grpSpPr>
            <p:cxnSp>
              <p:nvCxnSpPr>
                <p:cNvPr id="32" name="Đường kết nối: Cong 30">
                  <a:extLst>
                    <a:ext uri="{FF2B5EF4-FFF2-40B4-BE49-F238E27FC236}">
                      <a16:creationId xmlns:a16="http://schemas.microsoft.com/office/drawing/2014/main" xmlns="" id="{1A388161-254E-A228-ED97-74C42512DDD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 flipV="1">
                  <a:off x="6500786" y="3698237"/>
                  <a:ext cx="2135217" cy="1470479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Isosceles Triangle 32">
                  <a:extLst>
                    <a:ext uri="{FF2B5EF4-FFF2-40B4-BE49-F238E27FC236}">
                      <a16:creationId xmlns:a16="http://schemas.microsoft.com/office/drawing/2014/main" xmlns="" id="{86B8B555-6C28-6E95-7FD0-EB810FB6C764}"/>
                    </a:ext>
                  </a:extLst>
                </p:cNvPr>
                <p:cNvSpPr/>
                <p:nvPr/>
              </p:nvSpPr>
              <p:spPr>
                <a:xfrm rot="15913945">
                  <a:off x="6370133" y="5098292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3D3E2FA2-1280-2EBA-5321-A8629820391E}"/>
                  </a:ext>
                </a:extLst>
              </p:cNvPr>
              <p:cNvGrpSpPr/>
              <p:nvPr/>
            </p:nvGrpSpPr>
            <p:grpSpPr>
              <a:xfrm rot="20624572">
                <a:off x="3189234" y="1896982"/>
                <a:ext cx="2353448" cy="725313"/>
                <a:chOff x="4423710" y="2037631"/>
                <a:chExt cx="3144684" cy="725313"/>
              </a:xfrm>
            </p:grpSpPr>
            <p:cxnSp>
              <p:nvCxnSpPr>
                <p:cNvPr id="30" name="Đường kết nối: Cong 30">
                  <a:extLst>
                    <a:ext uri="{FF2B5EF4-FFF2-40B4-BE49-F238E27FC236}">
                      <a16:creationId xmlns:a16="http://schemas.microsoft.com/office/drawing/2014/main" xmlns="" id="{C10D764C-7E45-0CC2-A2D6-E4F21E1139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rot="10800000">
                  <a:off x="4423710" y="2037631"/>
                  <a:ext cx="3022166" cy="607667"/>
                </a:xfrm>
                <a:prstGeom prst="curvedConnector3">
                  <a:avLst>
                    <a:gd name="adj1" fmla="val 50000"/>
                  </a:avLst>
                </a:prstGeom>
                <a:ln w="28575">
                  <a:solidFill>
                    <a:srgbClr val="221F1F"/>
                  </a:solidFill>
                  <a:prstDash val="lgDash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" name="Isosceles Triangle 30">
                  <a:extLst>
                    <a:ext uri="{FF2B5EF4-FFF2-40B4-BE49-F238E27FC236}">
                      <a16:creationId xmlns:a16="http://schemas.microsoft.com/office/drawing/2014/main" xmlns="" id="{50196905-2DF7-8E68-BA24-43124BDCA352}"/>
                    </a:ext>
                  </a:extLst>
                </p:cNvPr>
                <p:cNvSpPr/>
                <p:nvPr/>
              </p:nvSpPr>
              <p:spPr>
                <a:xfrm rot="5904122">
                  <a:off x="7399947" y="2594497"/>
                  <a:ext cx="194654" cy="142240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vi-VN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xmlns="" id="{8BBCC14C-9559-CA50-1C86-864BE05F2ED7}"/>
                  </a:ext>
                </a:extLst>
              </p:cNvPr>
              <p:cNvGrpSpPr/>
              <p:nvPr/>
            </p:nvGrpSpPr>
            <p:grpSpPr>
              <a:xfrm>
                <a:off x="1006839" y="1114063"/>
                <a:ext cx="2951603" cy="2202993"/>
                <a:chOff x="394116" y="1103138"/>
                <a:chExt cx="2951603" cy="2202993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xmlns="" id="{2A2A06A0-0615-BB53-820D-8F0089D46EE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400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47451" y="1103138"/>
                  <a:ext cx="2224977" cy="1540368"/>
                </a:xfrm>
                <a:prstGeom prst="rect">
                  <a:avLst/>
                </a:prstGeom>
              </p:spPr>
            </p:pic>
            <p:sp>
              <p:nvSpPr>
                <p:cNvPr id="29" name="TextBox 28">
                  <a:extLst>
                    <a:ext uri="{FF2B5EF4-FFF2-40B4-BE49-F238E27FC236}">
                      <a16:creationId xmlns:a16="http://schemas.microsoft.com/office/drawing/2014/main" xmlns="" id="{AC47685A-079E-0FB5-693E-B96A14F425C7}"/>
                    </a:ext>
                  </a:extLst>
                </p:cNvPr>
                <p:cNvSpPr txBox="1"/>
                <p:nvPr/>
              </p:nvSpPr>
              <p:spPr>
                <a:xfrm>
                  <a:off x="394116" y="2721356"/>
                  <a:ext cx="2951603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err="1">
                      <a:latin typeface="UTM Duepuntozero" panose="02040603050506020204" pitchFamily="18" charset="0"/>
                    </a:rPr>
                    <a:t>Nhà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</a:t>
                  </a:r>
                  <a:r>
                    <a:rPr lang="en-US" sz="3200" dirty="0" err="1">
                      <a:latin typeface="UTM Duepuntozero" panose="02040603050506020204" pitchFamily="18" charset="0"/>
                    </a:rPr>
                    <a:t>của</a:t>
                  </a:r>
                  <a:r>
                    <a:rPr lang="en-US" sz="3200" dirty="0">
                      <a:latin typeface="UTM Duepuntozero" panose="02040603050506020204" pitchFamily="18" charset="0"/>
                    </a:rPr>
                    <a:t> shipper</a:t>
                  </a:r>
                  <a:endParaRPr lang="vi-VN" sz="3200" dirty="0"/>
                </a:p>
              </p:txBody>
            </p:sp>
          </p:grp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xmlns="" id="{DA9C0D49-934D-0081-C15E-1FF8399C7A48}"/>
                  </a:ext>
                </a:extLst>
              </p:cNvPr>
              <p:cNvGrpSpPr/>
              <p:nvPr/>
            </p:nvGrpSpPr>
            <p:grpSpPr>
              <a:xfrm>
                <a:off x="8135786" y="3684689"/>
                <a:ext cx="3837635" cy="2819473"/>
                <a:chOff x="8354365" y="3145789"/>
                <a:chExt cx="3837635" cy="2819473"/>
              </a:xfrm>
            </p:grpSpPr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B8732E71-5E4E-8AFC-6FD6-BF31C0B005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14086" y="3145789"/>
                  <a:ext cx="2837550" cy="2053702"/>
                </a:xfrm>
                <a:prstGeom prst="rect">
                  <a:avLst/>
                </a:prstGeom>
              </p:spPr>
            </p:pic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xmlns="" id="{F6280215-B3DD-6393-AECA-2891A7045697}"/>
                    </a:ext>
                  </a:extLst>
                </p:cNvPr>
                <p:cNvGrpSpPr/>
                <p:nvPr/>
              </p:nvGrpSpPr>
              <p:grpSpPr>
                <a:xfrm>
                  <a:off x="8354365" y="5380487"/>
                  <a:ext cx="3837635" cy="584775"/>
                  <a:chOff x="8354365" y="5218589"/>
                  <a:chExt cx="3837635" cy="584775"/>
                </a:xfrm>
              </p:grpSpPr>
              <p:pic>
                <p:nvPicPr>
                  <p:cNvPr id="26" name="Picture 8">
                    <a:extLst>
                      <a:ext uri="{FF2B5EF4-FFF2-40B4-BE49-F238E27FC236}">
                        <a16:creationId xmlns:a16="http://schemas.microsoft.com/office/drawing/2014/main" xmlns="" id="{E752D065-F477-B043-CB28-CAB84B1D15B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8354365" y="5266476"/>
                    <a:ext cx="504524" cy="46789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xmlns="" id="{48526E3C-A211-85DD-2D74-3CABA7599FA4}"/>
                      </a:ext>
                    </a:extLst>
                  </p:cNvPr>
                  <p:cNvSpPr txBox="1"/>
                  <p:nvPr/>
                </p:nvSpPr>
                <p:spPr>
                  <a:xfrm>
                    <a:off x="8804718" y="521858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Cửa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hàng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quần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áo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xmlns="" id="{E74087B7-1706-DA54-A514-3788A66E0DB4}"/>
                  </a:ext>
                </a:extLst>
              </p:cNvPr>
              <p:cNvGrpSpPr/>
              <p:nvPr/>
            </p:nvGrpSpPr>
            <p:grpSpPr>
              <a:xfrm>
                <a:off x="2516065" y="3990020"/>
                <a:ext cx="3977731" cy="2514142"/>
                <a:chOff x="3143784" y="3990145"/>
                <a:chExt cx="3977731" cy="2514142"/>
              </a:xfrm>
            </p:grpSpPr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xmlns="" id="{291AAB3E-0651-D9B0-8AA7-CB1F5F5245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saturation sat="154000"/>
                          </a14:imgEffect>
                        </a14:imgLayer>
                      </a14:imgProps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43784" y="3990145"/>
                  <a:ext cx="2637669" cy="1840940"/>
                </a:xfrm>
                <a:prstGeom prst="rect">
                  <a:avLst/>
                </a:prstGeom>
              </p:spPr>
            </p:pic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xmlns="" id="{9CA24C45-0696-754F-5A0C-F9EC313B708C}"/>
                    </a:ext>
                  </a:extLst>
                </p:cNvPr>
                <p:cNvGrpSpPr/>
                <p:nvPr/>
              </p:nvGrpSpPr>
              <p:grpSpPr>
                <a:xfrm>
                  <a:off x="3345719" y="5919512"/>
                  <a:ext cx="3775796" cy="584775"/>
                  <a:chOff x="3189965" y="5938639"/>
                  <a:chExt cx="3775796" cy="584775"/>
                </a:xfrm>
              </p:grpSpPr>
              <p:pic>
                <p:nvPicPr>
                  <p:cNvPr id="22" name="Picture 12">
                    <a:extLst>
                      <a:ext uri="{FF2B5EF4-FFF2-40B4-BE49-F238E27FC236}">
                        <a16:creationId xmlns:a16="http://schemas.microsoft.com/office/drawing/2014/main" xmlns="" id="{44E733AC-7D59-2886-A607-E0BDAC4C2C1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189965" y="5966079"/>
                    <a:ext cx="486395" cy="49093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xmlns="" id="{15CA2FB7-E21B-2476-3D11-3A5D00FFF23C}"/>
                      </a:ext>
                    </a:extLst>
                  </p:cNvPr>
                  <p:cNvSpPr txBox="1"/>
                  <p:nvPr/>
                </p:nvSpPr>
                <p:spPr>
                  <a:xfrm>
                    <a:off x="3578479" y="5938639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Tiệm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bánh</a:t>
                    </a:r>
                    <a:endParaRPr lang="vi-VN" sz="3200" dirty="0"/>
                  </a:p>
                </p:txBody>
              </p:sp>
            </p:grpSp>
          </p:grp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xmlns="" id="{39278F6B-285D-D7B1-9F60-7ED00FA52B99}"/>
                  </a:ext>
                </a:extLst>
              </p:cNvPr>
              <p:cNvGrpSpPr/>
              <p:nvPr/>
            </p:nvGrpSpPr>
            <p:grpSpPr>
              <a:xfrm>
                <a:off x="5443550" y="869732"/>
                <a:ext cx="4040364" cy="2577295"/>
                <a:chOff x="5443550" y="869732"/>
                <a:chExt cx="4040364" cy="2577295"/>
              </a:xfrm>
            </p:grpSpPr>
            <p:grpSp>
              <p:nvGrpSpPr>
                <p:cNvPr id="16" name="Group 15">
                  <a:extLst>
                    <a:ext uri="{FF2B5EF4-FFF2-40B4-BE49-F238E27FC236}">
                      <a16:creationId xmlns:a16="http://schemas.microsoft.com/office/drawing/2014/main" xmlns="" id="{B94568A7-58FC-5B0F-AC74-E14D62A57395}"/>
                    </a:ext>
                  </a:extLst>
                </p:cNvPr>
                <p:cNvGrpSpPr/>
                <p:nvPr/>
              </p:nvGrpSpPr>
              <p:grpSpPr>
                <a:xfrm>
                  <a:off x="5688241" y="2862252"/>
                  <a:ext cx="3795673" cy="584775"/>
                  <a:chOff x="4997384" y="2799790"/>
                  <a:chExt cx="3795673" cy="584775"/>
                </a:xfrm>
              </p:grpSpPr>
              <p:pic>
                <p:nvPicPr>
                  <p:cNvPr id="18" name="Picture 6">
                    <a:extLst>
                      <a:ext uri="{FF2B5EF4-FFF2-40B4-BE49-F238E27FC236}">
                        <a16:creationId xmlns:a16="http://schemas.microsoft.com/office/drawing/2014/main" xmlns="" id="{A5955ED1-A201-D92C-FE9B-E57EB8BC3BB0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997384" y="2802100"/>
                    <a:ext cx="466587" cy="489806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xmlns="" id="{0C742582-0703-AE43-D3C8-99CA3F56ACA5}"/>
                      </a:ext>
                    </a:extLst>
                  </p:cNvPr>
                  <p:cNvSpPr txBox="1"/>
                  <p:nvPr/>
                </p:nvSpPr>
                <p:spPr>
                  <a:xfrm>
                    <a:off x="5405775" y="2799790"/>
                    <a:ext cx="3387282" cy="58477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err="1">
                        <a:latin typeface="UTM Duepuntozero" panose="02040603050506020204" pitchFamily="18" charset="0"/>
                      </a:rPr>
                      <a:t>Quán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hải</a:t>
                    </a:r>
                    <a:r>
                      <a:rPr lang="en-US" sz="3200" dirty="0">
                        <a:latin typeface="UTM Duepuntozero" panose="02040603050506020204" pitchFamily="18" charset="0"/>
                      </a:rPr>
                      <a:t> </a:t>
                    </a:r>
                    <a:r>
                      <a:rPr lang="en-US" sz="3200" dirty="0" err="1">
                        <a:latin typeface="UTM Duepuntozero" panose="02040603050506020204" pitchFamily="18" charset="0"/>
                      </a:rPr>
                      <a:t>sản</a:t>
                    </a:r>
                    <a:endParaRPr lang="vi-VN" sz="3200" dirty="0"/>
                  </a:p>
                </p:txBody>
              </p:sp>
            </p:grpSp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xmlns="" id="{2EBDC421-DE3F-26B3-69C3-A4589F1E5E8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443550" y="869732"/>
                  <a:ext cx="2981576" cy="1892891"/>
                </a:xfrm>
                <a:prstGeom prst="rect">
                  <a:avLst/>
                </a:prstGeom>
              </p:spPr>
            </p:pic>
          </p:grp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848B2A6D-D534-8ECC-594A-01E5CC90A2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1005158">
              <a:off x="10167306" y="324080"/>
              <a:ext cx="1567477" cy="1679440"/>
            </a:xfrm>
            <a:prstGeom prst="rect">
              <a:avLst/>
            </a:prstGeom>
          </p:spPr>
        </p:pic>
      </p:grp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79D4B8B1-D0BA-3965-EAA0-6ED8B8C85AB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6579" y="4206384"/>
            <a:ext cx="1363807" cy="1247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9233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22851 -0.10672 L -0.31445 -0.1257 C -0.32604 -0.10116 -0.33776 -0.07639 -0.34948 -0.05186 L -0.38685 0.00139 C -0.41627 0.00208 -0.44726 0.01597 -0.47669 0.01666 " pathEditMode="relative" rAng="0" ptsTypes="AAAA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41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522248E-C488-C3D2-2828-0051A15A3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AAFE78E-C86A-8277-2B52-30D790D86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1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21821" y="3133671"/>
            <a:ext cx="3413761" cy="312234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D3B172E-BAD3-ABD9-B3A9-7EDCB6AEF7A0}"/>
              </a:ext>
            </a:extLst>
          </p:cNvPr>
          <p:cNvSpPr/>
          <p:nvPr/>
        </p:nvSpPr>
        <p:spPr>
          <a:xfrm>
            <a:off x="172977" y="172486"/>
            <a:ext cx="11673840" cy="6572350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CB74A6C3-FD7C-DF06-50BF-E54D867B5EA7}"/>
              </a:ext>
            </a:extLst>
          </p:cNvPr>
          <p:cNvSpPr/>
          <p:nvPr/>
        </p:nvSpPr>
        <p:spPr>
          <a:xfrm>
            <a:off x="1763230" y="1625528"/>
            <a:ext cx="9172821" cy="1427709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34160C-AA51-8013-2904-3F9339A4BFAA}"/>
              </a:ext>
            </a:extLst>
          </p:cNvPr>
          <p:cNvSpPr txBox="1"/>
          <p:nvPr/>
        </p:nvSpPr>
        <p:spPr>
          <a:xfrm>
            <a:off x="2570016" y="1906828"/>
            <a:ext cx="785875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/>
              <a:t>Đặt</a:t>
            </a:r>
            <a:r>
              <a:rPr lang="en-US" sz="2800" b="1" dirty="0"/>
              <a:t> </a:t>
            </a:r>
            <a:r>
              <a:rPr lang="en-US" sz="2800" b="1" dirty="0" err="1"/>
              <a:t>tính</a:t>
            </a:r>
            <a:r>
              <a:rPr lang="en-US" sz="2800" b="1" dirty="0"/>
              <a:t> </a:t>
            </a:r>
            <a:r>
              <a:rPr lang="en-US" sz="2800" dirty="0"/>
              <a:t>– </a:t>
            </a:r>
            <a:r>
              <a:rPr lang="en-US" sz="2800" b="1" dirty="0"/>
              <a:t>Chia</a:t>
            </a:r>
            <a:r>
              <a:rPr lang="en-US" sz="2800" dirty="0"/>
              <a:t> (</a:t>
            </a:r>
            <a:r>
              <a:rPr lang="en-US" sz="2800" dirty="0" err="1"/>
              <a:t>bắt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, </a:t>
            </a:r>
            <a:r>
              <a:rPr lang="en-US" sz="2800" dirty="0" err="1"/>
              <a:t>ước</a:t>
            </a:r>
            <a:r>
              <a:rPr lang="en-US" sz="2800" dirty="0"/>
              <a:t> </a:t>
            </a:r>
            <a:r>
              <a:rPr lang="en-US" sz="2800" dirty="0" err="1"/>
              <a:t>lượng</a:t>
            </a:r>
            <a:r>
              <a:rPr lang="en-US" sz="2800" dirty="0"/>
              <a:t> </a:t>
            </a:r>
            <a:r>
              <a:rPr lang="en-US" sz="2800" dirty="0" err="1"/>
              <a:t>thương</a:t>
            </a:r>
            <a:r>
              <a:rPr lang="en-US" sz="2800" dirty="0"/>
              <a:t>, </a:t>
            </a:r>
            <a:r>
              <a:rPr lang="en-US" sz="2800" dirty="0" err="1"/>
              <a:t>thử</a:t>
            </a:r>
            <a:r>
              <a:rPr lang="en-US" sz="2800" dirty="0"/>
              <a:t>) </a:t>
            </a:r>
          </a:p>
          <a:p>
            <a:pPr algn="ctr"/>
            <a:r>
              <a:rPr lang="en-US" sz="2800" dirty="0"/>
              <a:t>– </a:t>
            </a:r>
            <a:r>
              <a:rPr lang="en-US" sz="2800" b="1" dirty="0" err="1"/>
              <a:t>Nhân</a:t>
            </a:r>
            <a:r>
              <a:rPr lang="en-US" sz="2800" dirty="0"/>
              <a:t> – </a:t>
            </a:r>
            <a:r>
              <a:rPr lang="en-US" sz="2800" b="1" dirty="0" err="1"/>
              <a:t>Trừ</a:t>
            </a:r>
            <a:r>
              <a:rPr lang="en-US" sz="2800" dirty="0"/>
              <a:t> (</a:t>
            </a:r>
            <a:r>
              <a:rPr lang="en-US" sz="2800" dirty="0" err="1"/>
              <a:t>từng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) - </a:t>
            </a:r>
            <a:r>
              <a:rPr lang="en-US" sz="2800" b="1" dirty="0" err="1"/>
              <a:t>Hạ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6BDEE49-39CC-D6E7-39E0-E549558C7445}"/>
              </a:ext>
            </a:extLst>
          </p:cNvPr>
          <p:cNvSpPr txBox="1"/>
          <p:nvPr/>
        </p:nvSpPr>
        <p:spPr>
          <a:xfrm>
            <a:off x="-294223" y="113164"/>
            <a:ext cx="125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EM HÃY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UTM Cookies" panose="02040603050506020204" pitchFamily="18" charset="0"/>
                <a:ea typeface="+mn-ea"/>
                <a:cs typeface="+mn-cs"/>
              </a:rPr>
              <a:t> NHẮC LẠI QUY TRÌNH CHIA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F336FE5-973E-BE32-F501-5C5D0875E856}"/>
              </a:ext>
            </a:extLst>
          </p:cNvPr>
          <p:cNvSpPr txBox="1"/>
          <p:nvPr/>
        </p:nvSpPr>
        <p:spPr>
          <a:xfrm>
            <a:off x="-247617" y="841553"/>
            <a:ext cx="125150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70AD47">
                    <a:lumMod val="50000"/>
                  </a:srgbClr>
                </a:solidFill>
                <a:latin typeface="UTM Cookies" panose="02040603050506020204" pitchFamily="18" charset="0"/>
              </a:rPr>
              <a:t>CHO SỐ CÓ HAI CHỮ SỐ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 descr="A group of kids holding hands&#10;&#10;Description automatically generated">
            <a:extLst>
              <a:ext uri="{FF2B5EF4-FFF2-40B4-BE49-F238E27FC236}">
                <a16:creationId xmlns:a16="http://schemas.microsoft.com/office/drawing/2014/main" xmlns="" id="{41457C68-3B47-278E-4066-EE1B772526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947" y="2567458"/>
            <a:ext cx="9507895" cy="423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363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/>
      <p:bldP spid="3" grpId="1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xmlns="" id="{7325CCF2-5F17-475A-F8C5-3E73FB7E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3" name="Tieng-yeah-tre-con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343FC4-FF34-29BE-097C-E04B79D8C2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4080" y="-660066"/>
            <a:ext cx="487363" cy="48736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105E9A54-86CD-DD7F-D6E6-8509E01831DC}"/>
              </a:ext>
            </a:extLst>
          </p:cNvPr>
          <p:cNvGrpSpPr/>
          <p:nvPr/>
        </p:nvGrpSpPr>
        <p:grpSpPr>
          <a:xfrm>
            <a:off x="2054249" y="1878899"/>
            <a:ext cx="7189911" cy="4643120"/>
            <a:chOff x="2448560" y="1826942"/>
            <a:chExt cx="7189911" cy="4643120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xmlns="" id="{C6EEE509-67E5-6EFA-48FD-E9F118CA3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48560" y="2232880"/>
              <a:ext cx="4430545" cy="4237182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xmlns="" id="{1A580F8A-F752-0CBA-6B71-213CCCEB98A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67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770624" y="1826942"/>
              <a:ext cx="2867847" cy="45313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24940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48CDA5-B96F-0C09-24EF-40A3CA267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D6BEC92C-5DAB-D50D-FCB2-942031B26AD9}"/>
              </a:ext>
            </a:extLst>
          </p:cNvPr>
          <p:cNvGrpSpPr/>
          <p:nvPr/>
        </p:nvGrpSpPr>
        <p:grpSpPr>
          <a:xfrm>
            <a:off x="2813812" y="141922"/>
            <a:ext cx="6563360" cy="6563360"/>
            <a:chOff x="3007360" y="147320"/>
            <a:chExt cx="6563360" cy="656336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xmlns="" id="{6D638918-F91A-7961-D982-E3DE75DA2B70}"/>
                </a:ext>
              </a:extLst>
            </p:cNvPr>
            <p:cNvSpPr/>
            <p:nvPr/>
          </p:nvSpPr>
          <p:spPr>
            <a:xfrm>
              <a:off x="3007360" y="147320"/>
              <a:ext cx="6563360" cy="656336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92D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4EF0D8F8-C5DE-9D18-C16F-5559E859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33951" y="653889"/>
              <a:ext cx="4710177" cy="4897364"/>
            </a:xfrm>
            <a:prstGeom prst="rect">
              <a:avLst/>
            </a:prstGeom>
          </p:spPr>
        </p:pic>
      </p:grpSp>
      <p:pic>
        <p:nvPicPr>
          <p:cNvPr id="30722" name="Picture 2">
            <a:extLst>
              <a:ext uri="{FF2B5EF4-FFF2-40B4-BE49-F238E27FC236}">
                <a16:creationId xmlns:a16="http://schemas.microsoft.com/office/drawing/2014/main" xmlns="" id="{73B873B4-0C6F-F164-4B80-0B7CBC1F2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800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7F783C25-6739-7FD1-350B-55680E54D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8796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4FD5EBF2-679A-E962-8187-D169A00EB6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792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805C0CB4-1ACF-774D-D936-B9C051C51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788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DD74B89-D82A-1311-9C9B-5E9F7DFCB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84" y="4632960"/>
            <a:ext cx="533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ieng-ting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14089594-A57B-C61A-DC2E-EEF8516D34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01421" y="-749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610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9" presetClass="entr" presetSubtype="0" decel="10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8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6" name="Picture 5" descr="A group of children smiling&#10;&#10;Description automatically generated">
            <a:extLst>
              <a:ext uri="{FF2B5EF4-FFF2-40B4-BE49-F238E27FC236}">
                <a16:creationId xmlns:a16="http://schemas.microsoft.com/office/drawing/2014/main" xmlns="" id="{4E692C8C-E0D8-3AE5-8293-1A53181A6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8" y="3214243"/>
            <a:ext cx="5465636" cy="3643758"/>
          </a:xfrm>
          <a:prstGeom prst="rect">
            <a:avLst/>
          </a:prstGeom>
        </p:spPr>
      </p:pic>
      <p:pic>
        <p:nvPicPr>
          <p:cNvPr id="7" name="Picture 6" descr="A group of children smiling&#10;&#10;Description automatically generated">
            <a:extLst>
              <a:ext uri="{FF2B5EF4-FFF2-40B4-BE49-F238E27FC236}">
                <a16:creationId xmlns:a16="http://schemas.microsoft.com/office/drawing/2014/main" xmlns="" id="{EA8EBBCA-679B-1628-41F7-6F397396C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6693" y="3214243"/>
            <a:ext cx="5465636" cy="3643758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054E1826-D078-5956-B119-6F73F866DC1C}"/>
              </a:ext>
            </a:extLst>
          </p:cNvPr>
          <p:cNvSpPr/>
          <p:nvPr/>
        </p:nvSpPr>
        <p:spPr>
          <a:xfrm>
            <a:off x="1979272" y="481739"/>
            <a:ext cx="8380070" cy="125186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F075F4-C861-1C21-7A37-FBA180161120}"/>
              </a:ext>
            </a:extLst>
          </p:cNvPr>
          <p:cNvSpPr txBox="1"/>
          <p:nvPr/>
        </p:nvSpPr>
        <p:spPr>
          <a:xfrm>
            <a:off x="2328903" y="780314"/>
            <a:ext cx="750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thương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dư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chia </a:t>
            </a:r>
            <a:r>
              <a:rPr lang="en-US" sz="3200" b="1" dirty="0" err="1"/>
              <a:t>sau</a:t>
            </a:r>
            <a:endParaRPr lang="en-US" sz="3200" b="1" dirty="0"/>
          </a:p>
        </p:txBody>
      </p:sp>
      <p:pic>
        <p:nvPicPr>
          <p:cNvPr id="11" name="Picture 10" descr="A cartoon of two kids and a cat&#10;&#10;Description automatically generated">
            <a:extLst>
              <a:ext uri="{FF2B5EF4-FFF2-40B4-BE49-F238E27FC236}">
                <a16:creationId xmlns:a16="http://schemas.microsoft.com/office/drawing/2014/main" xmlns="" id="{51F769ED-9509-EF11-78A3-FA04EBEF3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67" y="1573342"/>
            <a:ext cx="3234687" cy="3234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F79ABE-4243-CFA4-B223-C0D32A9730EC}"/>
              </a:ext>
            </a:extLst>
          </p:cNvPr>
          <p:cNvSpPr txBox="1"/>
          <p:nvPr/>
        </p:nvSpPr>
        <p:spPr>
          <a:xfrm>
            <a:off x="3335552" y="3214244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56 : 12</a:t>
            </a:r>
          </a:p>
        </p:txBody>
      </p:sp>
      <p:pic>
        <p:nvPicPr>
          <p:cNvPr id="12" name="Picture 11" descr="A cartoon of two kids and a cat&#10;&#10;Description automatically generated">
            <a:extLst>
              <a:ext uri="{FF2B5EF4-FFF2-40B4-BE49-F238E27FC236}">
                <a16:creationId xmlns:a16="http://schemas.microsoft.com/office/drawing/2014/main" xmlns="" id="{54674350-B35D-3B7B-CF51-F485C85D3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77" y="1596899"/>
            <a:ext cx="3234687" cy="3234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07D6F4-F733-FEEE-E8CF-940A21D985AE}"/>
              </a:ext>
            </a:extLst>
          </p:cNvPr>
          <p:cNvSpPr txBox="1"/>
          <p:nvPr/>
        </p:nvSpPr>
        <p:spPr>
          <a:xfrm>
            <a:off x="7302412" y="3214244"/>
            <a:ext cx="13147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84 : 12</a:t>
            </a:r>
          </a:p>
        </p:txBody>
      </p:sp>
    </p:spTree>
    <p:extLst>
      <p:ext uri="{BB962C8B-B14F-4D97-AF65-F5344CB8AC3E}">
        <p14:creationId xmlns:p14="http://schemas.microsoft.com/office/powerpoint/2010/main" val="40729391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9" grpId="1"/>
      <p:bldP spid="10" grpId="0"/>
      <p:bldP spid="10" grpId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348CDA5-B96F-0C09-24EF-40A3CA267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7404" y="-345441"/>
            <a:ext cx="12366808" cy="7284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4CE0113-8585-E1EC-896B-391E91A1A3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28" y="2209021"/>
            <a:ext cx="3703891" cy="44603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1D83B8A8-4CB2-9A38-CAD3-D1727DF97760}"/>
              </a:ext>
            </a:extLst>
          </p:cNvPr>
          <p:cNvGrpSpPr/>
          <p:nvPr/>
        </p:nvGrpSpPr>
        <p:grpSpPr>
          <a:xfrm>
            <a:off x="4286836" y="1319243"/>
            <a:ext cx="7437804" cy="1779557"/>
            <a:chOff x="4479876" y="750283"/>
            <a:chExt cx="7437804" cy="1779557"/>
          </a:xfrm>
        </p:grpSpPr>
        <p:sp>
          <p:nvSpPr>
            <p:cNvPr id="11" name="Hexagon 29">
              <a:extLst>
                <a:ext uri="{FF2B5EF4-FFF2-40B4-BE49-F238E27FC236}">
                  <a16:creationId xmlns:a16="http://schemas.microsoft.com/office/drawing/2014/main" xmlns="" id="{A742D1EC-6BB9-C570-A914-1E3681B50284}"/>
                </a:ext>
              </a:extLst>
            </p:cNvPr>
            <p:cNvSpPr/>
            <p:nvPr/>
          </p:nvSpPr>
          <p:spPr>
            <a:xfrm>
              <a:off x="4479876" y="750283"/>
              <a:ext cx="7437804" cy="1779557"/>
            </a:xfrm>
            <a:prstGeom prst="wedgeRoundRectCallout">
              <a:avLst>
                <a:gd name="adj1" fmla="val -55734"/>
                <a:gd name="adj2" fmla="val 22979"/>
                <a:gd name="adj3" fmla="val 16667"/>
              </a:avLst>
            </a:prstGeom>
            <a:solidFill>
              <a:srgbClr val="CCFECB"/>
            </a:solidFill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0" name="TextBox 3">
              <a:extLst>
                <a:ext uri="{FF2B5EF4-FFF2-40B4-BE49-F238E27FC236}">
                  <a16:creationId xmlns:a16="http://schemas.microsoft.com/office/drawing/2014/main" xmlns="" id="{EA32FFDC-8BD1-BB50-14F5-F8CE35437B10}"/>
                </a:ext>
              </a:extLst>
            </p:cNvPr>
            <p:cNvSpPr txBox="1"/>
            <p:nvPr/>
          </p:nvSpPr>
          <p:spPr>
            <a:xfrm>
              <a:off x="4528649" y="828022"/>
              <a:ext cx="729467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mình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h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oàn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thành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xuất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sắc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“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một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ngày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làm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lang="en-US" sz="3200" dirty="0">
                  <a:latin typeface="Calibri (Body)"/>
                </a:rPr>
                <a:t>S</a:t>
              </a:r>
              <a:r>
                <a:rPr kumimoji="0" lang="vi-VN" sz="3200" b="0" i="0" u="none" strike="noStrike" kern="1200" cap="none" spc="0" normalizeH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hipper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”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!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Chào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tạm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biệt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và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hẹn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gặp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lại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effectLst/>
                  <a:uLnTx/>
                  <a:uFillTx/>
                  <a:latin typeface="Calibri (Body)"/>
                </a:rPr>
                <a:t>bạn</a:t>
              </a:r>
              <a:r>
                <a:rPr lang="en-US" sz="3200" dirty="0">
                  <a:latin typeface="Calibri (Body)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 (Body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658365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C4F4B5-DFF2-F1FA-B6FF-14C566B7B308}"/>
              </a:ext>
            </a:extLst>
          </p:cNvPr>
          <p:cNvSpPr/>
          <p:nvPr/>
        </p:nvSpPr>
        <p:spPr>
          <a:xfrm>
            <a:off x="0" y="0"/>
            <a:ext cx="12192000" cy="4421080"/>
          </a:xfrm>
          <a:prstGeom prst="rect">
            <a:avLst/>
          </a:prstGeom>
          <a:solidFill>
            <a:srgbClr val="66CCFF"/>
          </a:solidFill>
          <a:ln>
            <a:noFill/>
          </a:ln>
          <a:effectLst>
            <a:outerShdw blurRad="50800" dist="50800" dir="5400000" algn="ctr" rotWithShape="0">
              <a:srgbClr val="B8FBF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D5A47D-343C-5F1C-CCA8-B01DC2265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6330"/>
            <a:ext cx="12192000" cy="661830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41BC564F-C0EF-8E7E-68C3-D4E81D4023E6}"/>
              </a:ext>
            </a:extLst>
          </p:cNvPr>
          <p:cNvSpPr/>
          <p:nvPr/>
        </p:nvSpPr>
        <p:spPr>
          <a:xfrm>
            <a:off x="191458" y="2974976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Giáo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viên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điền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vào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đây</a:t>
            </a:r>
            <a:endParaRPr lang="en-US" sz="40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AD71844-972B-64B8-B881-07A5FF489592}"/>
              </a:ext>
            </a:extLst>
          </p:cNvPr>
          <p:cNvSpPr/>
          <p:nvPr/>
        </p:nvSpPr>
        <p:spPr>
          <a:xfrm>
            <a:off x="191458" y="1736725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Giáo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viên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điền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vào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đây</a:t>
            </a:r>
            <a:endParaRPr lang="en-US" sz="40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5EDE08F-422C-785B-4F73-FA7366309ADE}"/>
              </a:ext>
            </a:extLst>
          </p:cNvPr>
          <p:cNvSpPr/>
          <p:nvPr/>
        </p:nvSpPr>
        <p:spPr>
          <a:xfrm>
            <a:off x="191458" y="5559878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Giáo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viên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điền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vào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đây</a:t>
            </a:r>
            <a:endParaRPr lang="en-US" sz="40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ED1A2270-1C23-122A-C653-11B10EB8F618}"/>
              </a:ext>
            </a:extLst>
          </p:cNvPr>
          <p:cNvSpPr/>
          <p:nvPr/>
        </p:nvSpPr>
        <p:spPr>
          <a:xfrm>
            <a:off x="191458" y="4213227"/>
            <a:ext cx="7306622" cy="97155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 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Giáo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viên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điền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vào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Arial" panose="020B0604020202020204" pitchFamily="34" charset="0"/>
              </a:rPr>
              <a:t>đây</a:t>
            </a:r>
            <a:endParaRPr lang="en-US" sz="3600" b="1" i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6776D15-8AE9-DEBB-9DAD-2469954B9A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2696" y="2452447"/>
            <a:ext cx="3443835" cy="413922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2A9AABDD-2D0B-DE6E-D6C5-228E5FC31004}"/>
              </a:ext>
            </a:extLst>
          </p:cNvPr>
          <p:cNvGrpSpPr/>
          <p:nvPr/>
        </p:nvGrpSpPr>
        <p:grpSpPr>
          <a:xfrm>
            <a:off x="2885440" y="114256"/>
            <a:ext cx="6421120" cy="1505753"/>
            <a:chOff x="2885440" y="114256"/>
            <a:chExt cx="6421120" cy="150575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xmlns="" id="{D98FB8E0-0923-BA94-4592-D95D629BD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9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885440" y="114256"/>
              <a:ext cx="6421120" cy="150575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B3613252-39FE-9F6E-DD80-7B359A4C69CF}"/>
                </a:ext>
              </a:extLst>
            </p:cNvPr>
            <p:cNvSpPr txBox="1"/>
            <p:nvPr/>
          </p:nvSpPr>
          <p:spPr>
            <a:xfrm>
              <a:off x="4012694" y="114256"/>
              <a:ext cx="416661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Dặn</a:t>
              </a:r>
              <a:r>
                <a:rPr lang="en-US" sz="7200" b="1" dirty="0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 </a:t>
              </a:r>
              <a:r>
                <a:rPr lang="en-US" sz="7200" b="1" dirty="0" err="1">
                  <a:ln w="28575">
                    <a:solidFill>
                      <a:srgbClr val="00B05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  <a:latin typeface="SVN-Poky's" panose="020B0606040200020203" pitchFamily="34" charset="0"/>
                </a:rPr>
                <a:t>dò</a:t>
              </a:r>
              <a:endParaRPr lang="vi-VN" sz="7200" b="1" dirty="0">
                <a:ln w="28575">
                  <a:solidFill>
                    <a:srgbClr val="00B05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50800" dist="38100" dir="2700000" algn="tl" rotWithShape="0">
                    <a:srgbClr val="841918">
                      <a:alpha val="40000"/>
                    </a:srgbClr>
                  </a:outerShdw>
                </a:effectLst>
              </a:endParaRPr>
            </a:p>
          </p:txBody>
        </p:sp>
      </p:grpSp>
      <p:pic>
        <p:nvPicPr>
          <p:cNvPr id="41986" name="Picture 2">
            <a:extLst>
              <a:ext uri="{FF2B5EF4-FFF2-40B4-BE49-F238E27FC236}">
                <a16:creationId xmlns:a16="http://schemas.microsoft.com/office/drawing/2014/main" xmlns="" id="{AEB02B04-8E56-08AC-D79A-DEF96D2E3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199007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xmlns="" id="{A3B88859-10C6-DE69-6460-4E76618793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319710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xmlns="" id="{C0E68D4C-2081-CA8F-1D14-2F33B87E9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5798003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EC03C15B-4333-8771-4D1E-5C46AB817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72" y="4451352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98798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10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900" decel="100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7" presetID="22" presetClass="entr" presetSubtype="8" fill="hold" grpId="0" nodeType="after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8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9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419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2" presetClass="entr" presetSubtype="8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3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27B6F1F9-364D-11D1-C779-F2BA538E6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034F7D1-6969-0292-63C9-48C705B49D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20" y="3429000"/>
            <a:ext cx="3413761" cy="312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2742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7037E-6 L -0.98541 0.0115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71" y="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6" name="Picture 5" descr="A group of children smiling&#10;&#10;Description automatically generated">
            <a:extLst>
              <a:ext uri="{FF2B5EF4-FFF2-40B4-BE49-F238E27FC236}">
                <a16:creationId xmlns:a16="http://schemas.microsoft.com/office/drawing/2014/main" xmlns="" id="{4E692C8C-E0D8-3AE5-8293-1A53181A68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558" y="3214243"/>
            <a:ext cx="5465636" cy="3643758"/>
          </a:xfrm>
          <a:prstGeom prst="rect">
            <a:avLst/>
          </a:prstGeom>
        </p:spPr>
      </p:pic>
      <p:pic>
        <p:nvPicPr>
          <p:cNvPr id="7" name="Picture 6" descr="A group of children smiling&#10;&#10;Description automatically generated">
            <a:extLst>
              <a:ext uri="{FF2B5EF4-FFF2-40B4-BE49-F238E27FC236}">
                <a16:creationId xmlns:a16="http://schemas.microsoft.com/office/drawing/2014/main" xmlns="" id="{EA8EBBCA-679B-1628-41F7-6F397396C7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96693" y="3214243"/>
            <a:ext cx="5465636" cy="3643758"/>
          </a:xfrm>
          <a:prstGeom prst="rect">
            <a:avLst/>
          </a:prstGeom>
        </p:spPr>
      </p:pic>
      <p:sp>
        <p:nvSpPr>
          <p:cNvPr id="2" name="Rectangle: Rounded Corners 18">
            <a:extLst>
              <a:ext uri="{FF2B5EF4-FFF2-40B4-BE49-F238E27FC236}">
                <a16:creationId xmlns:a16="http://schemas.microsoft.com/office/drawing/2014/main" xmlns="" id="{054E1826-D078-5956-B119-6F73F866DC1C}"/>
              </a:ext>
            </a:extLst>
          </p:cNvPr>
          <p:cNvSpPr/>
          <p:nvPr/>
        </p:nvSpPr>
        <p:spPr>
          <a:xfrm>
            <a:off x="1979272" y="481739"/>
            <a:ext cx="8380070" cy="1251868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4F075F4-C861-1C21-7A37-FBA180161120}"/>
              </a:ext>
            </a:extLst>
          </p:cNvPr>
          <p:cNvSpPr txBox="1"/>
          <p:nvPr/>
        </p:nvSpPr>
        <p:spPr>
          <a:xfrm>
            <a:off x="2328903" y="780314"/>
            <a:ext cx="7508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/>
              <a:t>Tìm</a:t>
            </a:r>
            <a:r>
              <a:rPr lang="en-US" sz="3200" b="1" dirty="0"/>
              <a:t> </a:t>
            </a:r>
            <a:r>
              <a:rPr lang="en-US" sz="3200" b="1" dirty="0" err="1"/>
              <a:t>thương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</a:t>
            </a:r>
            <a:r>
              <a:rPr lang="en-US" sz="3200" b="1" dirty="0" err="1"/>
              <a:t>dư</a:t>
            </a:r>
            <a:r>
              <a:rPr lang="en-US" sz="3200" b="1" dirty="0"/>
              <a:t> </a:t>
            </a:r>
            <a:r>
              <a:rPr lang="en-US" sz="3200" b="1" dirty="0" err="1"/>
              <a:t>của</a:t>
            </a:r>
            <a:r>
              <a:rPr lang="en-US" sz="3200" b="1" dirty="0"/>
              <a:t>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phép</a:t>
            </a:r>
            <a:r>
              <a:rPr lang="en-US" sz="3200" b="1" dirty="0"/>
              <a:t> chia </a:t>
            </a:r>
            <a:r>
              <a:rPr lang="en-US" sz="3200" b="1" dirty="0" err="1"/>
              <a:t>sau</a:t>
            </a:r>
            <a:endParaRPr lang="en-US" sz="3200" b="1" dirty="0"/>
          </a:p>
        </p:txBody>
      </p:sp>
      <p:pic>
        <p:nvPicPr>
          <p:cNvPr id="11" name="Picture 10" descr="A cartoon of two kids and a cat&#10;&#10;Description automatically generated">
            <a:extLst>
              <a:ext uri="{FF2B5EF4-FFF2-40B4-BE49-F238E27FC236}">
                <a16:creationId xmlns:a16="http://schemas.microsoft.com/office/drawing/2014/main" xmlns="" id="{51F769ED-9509-EF11-78A3-FA04EBEF3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67" y="1573342"/>
            <a:ext cx="3234687" cy="3234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7F79ABE-4243-CFA4-B223-C0D32A9730EC}"/>
              </a:ext>
            </a:extLst>
          </p:cNvPr>
          <p:cNvSpPr txBox="1"/>
          <p:nvPr/>
        </p:nvSpPr>
        <p:spPr>
          <a:xfrm>
            <a:off x="3015218" y="2968020"/>
            <a:ext cx="19175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/>
              <a:t>56 : 12 </a:t>
            </a:r>
            <a:r>
              <a:rPr lang="en-US" sz="3200" b="1" dirty="0">
                <a:solidFill>
                  <a:srgbClr val="FF0000"/>
                </a:solidFill>
              </a:rPr>
              <a:t>= 4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</a:rPr>
              <a:t>(</a:t>
            </a:r>
            <a:r>
              <a:rPr lang="en-US" sz="3200" b="1" dirty="0" err="1">
                <a:solidFill>
                  <a:srgbClr val="0070C0"/>
                </a:solidFill>
              </a:rPr>
              <a:t>dư</a:t>
            </a:r>
            <a:r>
              <a:rPr lang="en-US" sz="3200" b="1" dirty="0">
                <a:solidFill>
                  <a:srgbClr val="0070C0"/>
                </a:solidFill>
              </a:rPr>
              <a:t> 8)</a:t>
            </a:r>
          </a:p>
        </p:txBody>
      </p:sp>
      <p:pic>
        <p:nvPicPr>
          <p:cNvPr id="12" name="Picture 11" descr="A cartoon of two kids and a cat&#10;&#10;Description automatically generated">
            <a:extLst>
              <a:ext uri="{FF2B5EF4-FFF2-40B4-BE49-F238E27FC236}">
                <a16:creationId xmlns:a16="http://schemas.microsoft.com/office/drawing/2014/main" xmlns="" id="{54674350-B35D-3B7B-CF51-F485C85D34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477" y="1596899"/>
            <a:ext cx="3234687" cy="32346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07D6F4-F733-FEEE-E8CF-940A21D985AE}"/>
              </a:ext>
            </a:extLst>
          </p:cNvPr>
          <p:cNvSpPr txBox="1"/>
          <p:nvPr/>
        </p:nvSpPr>
        <p:spPr>
          <a:xfrm>
            <a:off x="7073277" y="3214241"/>
            <a:ext cx="191751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84 : 12 </a:t>
            </a:r>
            <a:r>
              <a:rPr lang="en-US" sz="3200" b="1" dirty="0">
                <a:solidFill>
                  <a:srgbClr val="FF0000"/>
                </a:solidFill>
              </a:rPr>
              <a:t>= 7</a:t>
            </a:r>
          </a:p>
        </p:txBody>
      </p:sp>
    </p:spTree>
    <p:extLst>
      <p:ext uri="{BB962C8B-B14F-4D97-AF65-F5344CB8AC3E}">
        <p14:creationId xmlns:p14="http://schemas.microsoft.com/office/powerpoint/2010/main" val="35399994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55F3EC-BF58-684D-CC1A-FB2F8592E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69" b="2125"/>
          <a:stretch/>
        </p:blipFill>
        <p:spPr>
          <a:xfrm>
            <a:off x="192833" y="1624898"/>
            <a:ext cx="11864216" cy="506474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ECC9B2AB-1BE2-B959-A241-CDF5C6F7B121}"/>
              </a:ext>
            </a:extLst>
          </p:cNvPr>
          <p:cNvGrpSpPr/>
          <p:nvPr/>
        </p:nvGrpSpPr>
        <p:grpSpPr>
          <a:xfrm>
            <a:off x="1655141" y="168358"/>
            <a:ext cx="8856439" cy="1456541"/>
            <a:chOff x="1320835" y="168358"/>
            <a:chExt cx="8856439" cy="1456541"/>
          </a:xfrm>
        </p:grpSpPr>
        <p:sp>
          <p:nvSpPr>
            <p:cNvPr id="2" name="Rectangle: Rounded Corners 18">
              <a:extLst>
                <a:ext uri="{FF2B5EF4-FFF2-40B4-BE49-F238E27FC236}">
                  <a16:creationId xmlns:a16="http://schemas.microsoft.com/office/drawing/2014/main" xmlns="" id="{65C3E5B5-64E9-C4F9-9983-C5A7930A2FDA}"/>
                </a:ext>
              </a:extLst>
            </p:cNvPr>
            <p:cNvSpPr/>
            <p:nvPr/>
          </p:nvSpPr>
          <p:spPr>
            <a:xfrm>
              <a:off x="1797204" y="355515"/>
              <a:ext cx="8380070" cy="1082226"/>
            </a:xfrm>
            <a:prstGeom prst="roundRect">
              <a:avLst>
                <a:gd name="adj" fmla="val 23821"/>
              </a:avLst>
            </a:prstGeom>
            <a:solidFill>
              <a:srgbClr val="FFFFCC"/>
            </a:solidFill>
            <a:ln w="38100">
              <a:solidFill>
                <a:schemeClr val="accent4">
                  <a:lumMod val="5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434911842">
                    <a:custGeom>
                      <a:avLst/>
                      <a:gdLst>
                        <a:gd name="connsiteX0" fmla="*/ 0 w 10719855"/>
                        <a:gd name="connsiteY0" fmla="*/ 452853 h 905706"/>
                        <a:gd name="connsiteX1" fmla="*/ 452853 w 10719855"/>
                        <a:gd name="connsiteY1" fmla="*/ 0 h 905706"/>
                        <a:gd name="connsiteX2" fmla="*/ 10267002 w 10719855"/>
                        <a:gd name="connsiteY2" fmla="*/ 0 h 905706"/>
                        <a:gd name="connsiteX3" fmla="*/ 10719855 w 10719855"/>
                        <a:gd name="connsiteY3" fmla="*/ 452853 h 905706"/>
                        <a:gd name="connsiteX4" fmla="*/ 10719855 w 10719855"/>
                        <a:gd name="connsiteY4" fmla="*/ 452853 h 905706"/>
                        <a:gd name="connsiteX5" fmla="*/ 10267002 w 10719855"/>
                        <a:gd name="connsiteY5" fmla="*/ 905706 h 905706"/>
                        <a:gd name="connsiteX6" fmla="*/ 452853 w 10719855"/>
                        <a:gd name="connsiteY6" fmla="*/ 905706 h 905706"/>
                        <a:gd name="connsiteX7" fmla="*/ 0 w 10719855"/>
                        <a:gd name="connsiteY7" fmla="*/ 452853 h 90570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0719855" h="905706" fill="none" extrusionOk="0">
                          <a:moveTo>
                            <a:pt x="0" y="452853"/>
                          </a:moveTo>
                          <a:cubicBezTo>
                            <a:pt x="-5327" y="168704"/>
                            <a:pt x="219408" y="-34578"/>
                            <a:pt x="452853" y="0"/>
                          </a:cubicBezTo>
                          <a:cubicBezTo>
                            <a:pt x="2278886" y="82930"/>
                            <a:pt x="6362538" y="28335"/>
                            <a:pt x="10267002" y="0"/>
                          </a:cubicBezTo>
                          <a:cubicBezTo>
                            <a:pt x="10519299" y="15995"/>
                            <a:pt x="10714599" y="195565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704845" y="720589"/>
                            <a:pt x="10523258" y="913892"/>
                            <a:pt x="10267002" y="905706"/>
                          </a:cubicBezTo>
                          <a:cubicBezTo>
                            <a:pt x="6746708" y="862379"/>
                            <a:pt x="3857011" y="880010"/>
                            <a:pt x="452853" y="905706"/>
                          </a:cubicBezTo>
                          <a:cubicBezTo>
                            <a:pt x="169375" y="891910"/>
                            <a:pt x="10933" y="747160"/>
                            <a:pt x="0" y="452853"/>
                          </a:cubicBezTo>
                          <a:close/>
                        </a:path>
                        <a:path w="10719855" h="905706" stroke="0" extrusionOk="0">
                          <a:moveTo>
                            <a:pt x="0" y="452853"/>
                          </a:moveTo>
                          <a:cubicBezTo>
                            <a:pt x="-38149" y="191622"/>
                            <a:pt x="207758" y="-35175"/>
                            <a:pt x="452853" y="0"/>
                          </a:cubicBezTo>
                          <a:cubicBezTo>
                            <a:pt x="2593770" y="158897"/>
                            <a:pt x="6022282" y="6292"/>
                            <a:pt x="10267002" y="0"/>
                          </a:cubicBezTo>
                          <a:cubicBezTo>
                            <a:pt x="10512254" y="-8643"/>
                            <a:pt x="10732535" y="210370"/>
                            <a:pt x="10719855" y="452853"/>
                          </a:cubicBezTo>
                          <a:lnTo>
                            <a:pt x="10719855" y="452853"/>
                          </a:lnTo>
                          <a:cubicBezTo>
                            <a:pt x="10688394" y="718273"/>
                            <a:pt x="10533347" y="928649"/>
                            <a:pt x="10267002" y="905706"/>
                          </a:cubicBezTo>
                          <a:cubicBezTo>
                            <a:pt x="8122163" y="968088"/>
                            <a:pt x="5126377" y="950275"/>
                            <a:pt x="452853" y="905706"/>
                          </a:cubicBezTo>
                          <a:cubicBezTo>
                            <a:pt x="189966" y="929671"/>
                            <a:pt x="33801" y="725988"/>
                            <a:pt x="0" y="452853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8305C57-56F1-94E9-1014-0CDDC59A4928}"/>
                </a:ext>
              </a:extLst>
            </p:cNvPr>
            <p:cNvSpPr txBox="1"/>
            <p:nvPr/>
          </p:nvSpPr>
          <p:spPr>
            <a:xfrm>
              <a:off x="2668670" y="604241"/>
              <a:ext cx="674793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Em </a:t>
              </a:r>
              <a:r>
                <a:rPr lang="en-US" sz="3200" b="1" dirty="0" err="1"/>
                <a:t>hãy</a:t>
              </a:r>
              <a:r>
                <a:rPr lang="en-US" sz="3200" b="1" dirty="0"/>
                <a:t> </a:t>
              </a:r>
              <a:r>
                <a:rPr lang="en-US" sz="3200" b="1" dirty="0" err="1"/>
                <a:t>nêu</a:t>
              </a:r>
              <a:r>
                <a:rPr lang="en-US" sz="3200" b="1" dirty="0"/>
                <a:t> </a:t>
              </a:r>
              <a:r>
                <a:rPr lang="en-US" sz="3200" b="1" dirty="0" err="1"/>
                <a:t>phép</a:t>
              </a:r>
              <a:r>
                <a:rPr lang="en-US" sz="3200" b="1" dirty="0"/>
                <a:t> </a:t>
              </a:r>
              <a:r>
                <a:rPr lang="en-US" sz="3200" b="1" dirty="0" err="1"/>
                <a:t>tính</a:t>
              </a:r>
              <a:r>
                <a:rPr lang="en-US" sz="3200" b="1" dirty="0"/>
                <a:t> </a:t>
              </a:r>
              <a:r>
                <a:rPr lang="en-US" sz="3200" b="1" dirty="0" err="1"/>
                <a:t>tìm</a:t>
              </a:r>
              <a:r>
                <a:rPr lang="en-US" sz="3200" b="1" dirty="0"/>
                <a:t> </a:t>
              </a:r>
              <a:r>
                <a:rPr lang="en-US" sz="3200" b="1" dirty="0" err="1"/>
                <a:t>số</a:t>
              </a:r>
              <a:r>
                <a:rPr lang="en-US" sz="3200" b="1" dirty="0"/>
                <a:t> </a:t>
              </a:r>
              <a:r>
                <a:rPr lang="en-US" sz="3200" b="1" dirty="0" err="1"/>
                <a:t>hộp</a:t>
              </a:r>
              <a:r>
                <a:rPr lang="en-US" sz="3200" b="1" dirty="0"/>
                <a:t> bánh</a:t>
              </a:r>
            </a:p>
          </p:txBody>
        </p:sp>
        <p:pic>
          <p:nvPicPr>
            <p:cNvPr id="6" name="Picture 5" descr="A cartoon of a child with glasses&#10;&#10;Description automatically generated">
              <a:extLst>
                <a:ext uri="{FF2B5EF4-FFF2-40B4-BE49-F238E27FC236}">
                  <a16:creationId xmlns:a16="http://schemas.microsoft.com/office/drawing/2014/main" xmlns="" id="{87CDE967-07CE-F040-AF53-7080E70FE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0835" y="168358"/>
              <a:ext cx="1174337" cy="1456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867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2BE213F-E700-6008-3CB5-876C1403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5" name="Rectangle: Rounded Corners 7">
            <a:extLst>
              <a:ext uri="{FF2B5EF4-FFF2-40B4-BE49-F238E27FC236}">
                <a16:creationId xmlns:a16="http://schemas.microsoft.com/office/drawing/2014/main" xmlns="" id="{1C585A58-AEAF-2E28-A22E-D0C2EE5A996F}"/>
              </a:ext>
            </a:extLst>
          </p:cNvPr>
          <p:cNvSpPr/>
          <p:nvPr/>
        </p:nvSpPr>
        <p:spPr>
          <a:xfrm>
            <a:off x="167555" y="113870"/>
            <a:ext cx="11831612" cy="6445550"/>
          </a:xfrm>
          <a:custGeom>
            <a:avLst/>
            <a:gdLst>
              <a:gd name="connsiteX0" fmla="*/ 0 w 11831612"/>
              <a:gd name="connsiteY0" fmla="*/ 640881 h 6445550"/>
              <a:gd name="connsiteX1" fmla="*/ 640881 w 11831612"/>
              <a:gd name="connsiteY1" fmla="*/ 0 h 6445550"/>
              <a:gd name="connsiteX2" fmla="*/ 11190731 w 11831612"/>
              <a:gd name="connsiteY2" fmla="*/ 0 h 6445550"/>
              <a:gd name="connsiteX3" fmla="*/ 11831612 w 11831612"/>
              <a:gd name="connsiteY3" fmla="*/ 640881 h 6445550"/>
              <a:gd name="connsiteX4" fmla="*/ 11831612 w 11831612"/>
              <a:gd name="connsiteY4" fmla="*/ 5804669 h 6445550"/>
              <a:gd name="connsiteX5" fmla="*/ 11190731 w 11831612"/>
              <a:gd name="connsiteY5" fmla="*/ 6445550 h 6445550"/>
              <a:gd name="connsiteX6" fmla="*/ 640881 w 11831612"/>
              <a:gd name="connsiteY6" fmla="*/ 6445550 h 6445550"/>
              <a:gd name="connsiteX7" fmla="*/ 0 w 11831612"/>
              <a:gd name="connsiteY7" fmla="*/ 5804669 h 6445550"/>
              <a:gd name="connsiteX8" fmla="*/ 0 w 11831612"/>
              <a:gd name="connsiteY8" fmla="*/ 640881 h 6445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31612" h="6445550" fill="none" extrusionOk="0">
                <a:moveTo>
                  <a:pt x="0" y="640881"/>
                </a:moveTo>
                <a:cubicBezTo>
                  <a:pt x="-55165" y="278009"/>
                  <a:pt x="314880" y="22856"/>
                  <a:pt x="640881" y="0"/>
                </a:cubicBezTo>
                <a:cubicBezTo>
                  <a:pt x="3537569" y="130954"/>
                  <a:pt x="7178037" y="43574"/>
                  <a:pt x="11190731" y="0"/>
                </a:cubicBezTo>
                <a:cubicBezTo>
                  <a:pt x="11564045" y="29829"/>
                  <a:pt x="11854341" y="314774"/>
                  <a:pt x="11831612" y="640881"/>
                </a:cubicBezTo>
                <a:cubicBezTo>
                  <a:pt x="11681173" y="3015982"/>
                  <a:pt x="11917491" y="5181128"/>
                  <a:pt x="11831612" y="5804669"/>
                </a:cubicBezTo>
                <a:cubicBezTo>
                  <a:pt x="11802660" y="6163372"/>
                  <a:pt x="11515576" y="6425469"/>
                  <a:pt x="11190731" y="6445550"/>
                </a:cubicBezTo>
                <a:cubicBezTo>
                  <a:pt x="6023843" y="6600747"/>
                  <a:pt x="2403890" y="6608570"/>
                  <a:pt x="640881" y="6445550"/>
                </a:cubicBezTo>
                <a:cubicBezTo>
                  <a:pt x="288379" y="6425979"/>
                  <a:pt x="-52618" y="6189342"/>
                  <a:pt x="0" y="5804669"/>
                </a:cubicBezTo>
                <a:cubicBezTo>
                  <a:pt x="64656" y="4961440"/>
                  <a:pt x="-17807" y="1859018"/>
                  <a:pt x="0" y="640881"/>
                </a:cubicBezTo>
                <a:close/>
              </a:path>
              <a:path w="11831612" h="6445550" stroke="0" extrusionOk="0">
                <a:moveTo>
                  <a:pt x="0" y="640881"/>
                </a:moveTo>
                <a:cubicBezTo>
                  <a:pt x="-5936" y="283271"/>
                  <a:pt x="273844" y="4912"/>
                  <a:pt x="640881" y="0"/>
                </a:cubicBezTo>
                <a:cubicBezTo>
                  <a:pt x="5786602" y="132882"/>
                  <a:pt x="8064071" y="-84951"/>
                  <a:pt x="11190731" y="0"/>
                </a:cubicBezTo>
                <a:cubicBezTo>
                  <a:pt x="11526038" y="18205"/>
                  <a:pt x="11821654" y="341975"/>
                  <a:pt x="11831612" y="640881"/>
                </a:cubicBezTo>
                <a:cubicBezTo>
                  <a:pt x="11851799" y="1306502"/>
                  <a:pt x="11984092" y="4358659"/>
                  <a:pt x="11831612" y="5804669"/>
                </a:cubicBezTo>
                <a:cubicBezTo>
                  <a:pt x="11896858" y="6166358"/>
                  <a:pt x="11564959" y="6403816"/>
                  <a:pt x="11190731" y="6445550"/>
                </a:cubicBezTo>
                <a:cubicBezTo>
                  <a:pt x="7021817" y="6533189"/>
                  <a:pt x="2196400" y="6372871"/>
                  <a:pt x="640881" y="6445550"/>
                </a:cubicBezTo>
                <a:cubicBezTo>
                  <a:pt x="283565" y="6413445"/>
                  <a:pt x="-25311" y="6193793"/>
                  <a:pt x="0" y="5804669"/>
                </a:cubicBezTo>
                <a:cubicBezTo>
                  <a:pt x="-38581" y="4045525"/>
                  <a:pt x="63341" y="2025626"/>
                  <a:pt x="0" y="640881"/>
                </a:cubicBezTo>
                <a:close/>
              </a:path>
            </a:pathLst>
          </a:custGeom>
          <a:solidFill>
            <a:schemeClr val="bg1">
              <a:alpha val="89000"/>
            </a:schemeClr>
          </a:solidFill>
          <a:ln w="44450" cap="rnd" cmpd="thickThin">
            <a:solidFill>
              <a:srgbClr val="FFC0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6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D55F3EC-BF58-684D-CC1A-FB2F8592EFE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70"/>
          <a:stretch/>
        </p:blipFill>
        <p:spPr>
          <a:xfrm>
            <a:off x="3597096" y="2829030"/>
            <a:ext cx="8284200" cy="3615445"/>
          </a:xfrm>
          <a:prstGeom prst="rect">
            <a:avLst/>
          </a:prstGeom>
        </p:spPr>
      </p:pic>
      <p:pic>
        <p:nvPicPr>
          <p:cNvPr id="3" name="Hình ảnh 16">
            <a:extLst>
              <a:ext uri="{FF2B5EF4-FFF2-40B4-BE49-F238E27FC236}">
                <a16:creationId xmlns:a16="http://schemas.microsoft.com/office/drawing/2014/main" xmlns="" id="{1E2C3F8B-7D2C-B4AB-537B-25CEDC5415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1" y="-479899"/>
            <a:ext cx="5063473" cy="5063473"/>
          </a:xfrm>
          <a:prstGeom prst="rect">
            <a:avLst/>
          </a:prstGeom>
        </p:spPr>
      </p:pic>
      <p:pic>
        <p:nvPicPr>
          <p:cNvPr id="2" name="Hình ảnh 14" descr="Ảnh có chứa hình vẽ, minh họa, phim hoạt hình, tác phẩm nghệ thuật&#10;&#10;Mô tả được tạo tự động">
            <a:extLst>
              <a:ext uri="{FF2B5EF4-FFF2-40B4-BE49-F238E27FC236}">
                <a16:creationId xmlns:a16="http://schemas.microsoft.com/office/drawing/2014/main" xmlns="" id="{C03B2D1A-0B84-CECA-6FFA-9610D3E08B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002" y="3064397"/>
            <a:ext cx="3924588" cy="3924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7B68A93-AF39-C839-3ADD-27B191A6ACB5}"/>
              </a:ext>
            </a:extLst>
          </p:cNvPr>
          <p:cNvSpPr txBox="1"/>
          <p:nvPr/>
        </p:nvSpPr>
        <p:spPr>
          <a:xfrm>
            <a:off x="260060" y="1421981"/>
            <a:ext cx="430981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Em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</a:p>
          <a:p>
            <a:pPr algn="ctr"/>
            <a:r>
              <a:rPr lang="en-US" sz="3200" b="1" dirty="0" err="1"/>
              <a:t>phép</a:t>
            </a:r>
            <a:r>
              <a:rPr lang="en-US" sz="3200" b="1" dirty="0"/>
              <a:t> </a:t>
            </a:r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này</a:t>
            </a:r>
            <a:r>
              <a:rPr lang="en-US" sz="3200" b="1" dirty="0"/>
              <a:t> </a:t>
            </a:r>
            <a:r>
              <a:rPr lang="en-US" sz="3200" b="1" dirty="0" err="1"/>
              <a:t>thế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</a:t>
            </a:r>
          </a:p>
        </p:txBody>
      </p:sp>
      <p:sp>
        <p:nvSpPr>
          <p:cNvPr id="9" name="Rectangle: Rounded Corners 18">
            <a:extLst>
              <a:ext uri="{FF2B5EF4-FFF2-40B4-BE49-F238E27FC236}">
                <a16:creationId xmlns:a16="http://schemas.microsoft.com/office/drawing/2014/main" xmlns="" id="{FF9AA084-7C87-B75F-9D31-0D272029CE86}"/>
              </a:ext>
            </a:extLst>
          </p:cNvPr>
          <p:cNvSpPr/>
          <p:nvPr/>
        </p:nvSpPr>
        <p:spPr>
          <a:xfrm>
            <a:off x="4662380" y="532772"/>
            <a:ext cx="7180445" cy="2228542"/>
          </a:xfrm>
          <a:prstGeom prst="roundRect">
            <a:avLst>
              <a:gd name="adj" fmla="val 23821"/>
            </a:avLst>
          </a:prstGeom>
          <a:solidFill>
            <a:srgbClr val="FFFFCC"/>
          </a:solidFill>
          <a:ln w="38100">
            <a:solidFill>
              <a:schemeClr val="accent4">
                <a:lumMod val="5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434911842">
                  <a:custGeom>
                    <a:avLst/>
                    <a:gdLst>
                      <a:gd name="connsiteX0" fmla="*/ 0 w 10719855"/>
                      <a:gd name="connsiteY0" fmla="*/ 452853 h 905706"/>
                      <a:gd name="connsiteX1" fmla="*/ 452853 w 10719855"/>
                      <a:gd name="connsiteY1" fmla="*/ 0 h 905706"/>
                      <a:gd name="connsiteX2" fmla="*/ 10267002 w 10719855"/>
                      <a:gd name="connsiteY2" fmla="*/ 0 h 905706"/>
                      <a:gd name="connsiteX3" fmla="*/ 10719855 w 10719855"/>
                      <a:gd name="connsiteY3" fmla="*/ 452853 h 905706"/>
                      <a:gd name="connsiteX4" fmla="*/ 10719855 w 10719855"/>
                      <a:gd name="connsiteY4" fmla="*/ 452853 h 905706"/>
                      <a:gd name="connsiteX5" fmla="*/ 10267002 w 10719855"/>
                      <a:gd name="connsiteY5" fmla="*/ 905706 h 905706"/>
                      <a:gd name="connsiteX6" fmla="*/ 452853 w 10719855"/>
                      <a:gd name="connsiteY6" fmla="*/ 905706 h 905706"/>
                      <a:gd name="connsiteX7" fmla="*/ 0 w 10719855"/>
                      <a:gd name="connsiteY7" fmla="*/ 452853 h 905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0719855" h="905706" fill="none" extrusionOk="0">
                        <a:moveTo>
                          <a:pt x="0" y="452853"/>
                        </a:moveTo>
                        <a:cubicBezTo>
                          <a:pt x="-5327" y="168704"/>
                          <a:pt x="219408" y="-34578"/>
                          <a:pt x="452853" y="0"/>
                        </a:cubicBezTo>
                        <a:cubicBezTo>
                          <a:pt x="2278886" y="82930"/>
                          <a:pt x="6362538" y="28335"/>
                          <a:pt x="10267002" y="0"/>
                        </a:cubicBezTo>
                        <a:cubicBezTo>
                          <a:pt x="10519299" y="15995"/>
                          <a:pt x="10714599" y="195565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704845" y="720589"/>
                          <a:pt x="10523258" y="913892"/>
                          <a:pt x="10267002" y="905706"/>
                        </a:cubicBezTo>
                        <a:cubicBezTo>
                          <a:pt x="6746708" y="862379"/>
                          <a:pt x="3857011" y="880010"/>
                          <a:pt x="452853" y="905706"/>
                        </a:cubicBezTo>
                        <a:cubicBezTo>
                          <a:pt x="169375" y="891910"/>
                          <a:pt x="10933" y="747160"/>
                          <a:pt x="0" y="452853"/>
                        </a:cubicBezTo>
                        <a:close/>
                      </a:path>
                      <a:path w="10719855" h="905706" stroke="0" extrusionOk="0">
                        <a:moveTo>
                          <a:pt x="0" y="452853"/>
                        </a:moveTo>
                        <a:cubicBezTo>
                          <a:pt x="-38149" y="191622"/>
                          <a:pt x="207758" y="-35175"/>
                          <a:pt x="452853" y="0"/>
                        </a:cubicBezTo>
                        <a:cubicBezTo>
                          <a:pt x="2593770" y="158897"/>
                          <a:pt x="6022282" y="6292"/>
                          <a:pt x="10267002" y="0"/>
                        </a:cubicBezTo>
                        <a:cubicBezTo>
                          <a:pt x="10512254" y="-8643"/>
                          <a:pt x="10732535" y="210370"/>
                          <a:pt x="10719855" y="452853"/>
                        </a:cubicBezTo>
                        <a:lnTo>
                          <a:pt x="10719855" y="452853"/>
                        </a:lnTo>
                        <a:cubicBezTo>
                          <a:pt x="10688394" y="718273"/>
                          <a:pt x="10533347" y="928649"/>
                          <a:pt x="10267002" y="905706"/>
                        </a:cubicBezTo>
                        <a:cubicBezTo>
                          <a:pt x="8122163" y="968088"/>
                          <a:pt x="5126377" y="950275"/>
                          <a:pt x="452853" y="905706"/>
                        </a:cubicBezTo>
                        <a:cubicBezTo>
                          <a:pt x="189966" y="929671"/>
                          <a:pt x="33801" y="725988"/>
                          <a:pt x="0" y="452853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0FB90E-3B64-0D4D-A663-555AE1902D81}"/>
              </a:ext>
            </a:extLst>
          </p:cNvPr>
          <p:cNvSpPr txBox="1"/>
          <p:nvPr/>
        </p:nvSpPr>
        <p:spPr>
          <a:xfrm>
            <a:off x="4911303" y="691199"/>
            <a:ext cx="65564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Ta </a:t>
            </a:r>
            <a:r>
              <a:rPr lang="en-US" sz="2800" dirty="0" err="1"/>
              <a:t>cùng</a:t>
            </a:r>
            <a:r>
              <a:rPr lang="en-US" sz="2800" dirty="0"/>
              <a:t> </a:t>
            </a:r>
            <a:r>
              <a:rPr lang="en-US" sz="2800" dirty="0" err="1"/>
              <a:t>tìm</a:t>
            </a:r>
            <a:r>
              <a:rPr lang="en-US" sz="2800" dirty="0"/>
              <a:t> </a:t>
            </a:r>
            <a:r>
              <a:rPr lang="en-US" sz="2800" dirty="0" err="1"/>
              <a:t>hiểu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đặt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b="1" dirty="0"/>
              <a:t>56 : 12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b="1" dirty="0"/>
              <a:t>84 : 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37291BA-DFB3-CB81-8B45-E3EB5E6CA76E}"/>
              </a:ext>
            </a:extLst>
          </p:cNvPr>
          <p:cNvSpPr txBox="1"/>
          <p:nvPr/>
        </p:nvSpPr>
        <p:spPr>
          <a:xfrm>
            <a:off x="4948829" y="1684096"/>
            <a:ext cx="6865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Từ</a:t>
            </a:r>
            <a:r>
              <a:rPr lang="en-US" sz="2800" dirty="0"/>
              <a:t> </a:t>
            </a:r>
            <a:r>
              <a:rPr lang="en-US" sz="2800" dirty="0" err="1"/>
              <a:t>đó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nhóm</a:t>
            </a:r>
            <a:r>
              <a:rPr lang="en-US" sz="2800" dirty="0"/>
              <a:t> </a:t>
            </a:r>
            <a:r>
              <a:rPr lang="en-US" sz="2800" dirty="0" err="1"/>
              <a:t>sẽ</a:t>
            </a:r>
            <a:r>
              <a:rPr lang="en-US" sz="2800" dirty="0"/>
              <a:t>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phép</a:t>
            </a:r>
            <a:r>
              <a:rPr lang="en-US" sz="2800" dirty="0"/>
              <a:t> </a:t>
            </a:r>
            <a:r>
              <a:rPr lang="en-US" sz="2800" dirty="0" err="1"/>
              <a:t>tính</a:t>
            </a:r>
            <a:endParaRPr lang="en-US" sz="2800" dirty="0"/>
          </a:p>
          <a:p>
            <a:pPr algn="ctr"/>
            <a:r>
              <a:rPr lang="en-US" sz="2800" b="1" dirty="0"/>
              <a:t>564 : 12</a:t>
            </a:r>
          </a:p>
        </p:txBody>
      </p:sp>
    </p:spTree>
    <p:extLst>
      <p:ext uri="{BB962C8B-B14F-4D97-AF65-F5344CB8AC3E}">
        <p14:creationId xmlns:p14="http://schemas.microsoft.com/office/powerpoint/2010/main" val="14900399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15D3BE9-6AB3-510F-679D-ADA9FD3554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9E20568-21FC-8224-1204-3C166CF106A6}"/>
              </a:ext>
            </a:extLst>
          </p:cNvPr>
          <p:cNvGrpSpPr/>
          <p:nvPr/>
        </p:nvGrpSpPr>
        <p:grpSpPr>
          <a:xfrm>
            <a:off x="12430220" y="572368"/>
            <a:ext cx="10980198" cy="5713264"/>
            <a:chOff x="979900" y="980399"/>
            <a:chExt cx="10980198" cy="5713264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xmlns="" id="{5A5907FF-A650-5A2F-4D55-206F01FDCE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979900" y="980399"/>
              <a:ext cx="10980198" cy="571326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xmlns="" id="{B918B5FF-EF28-936F-2539-9CF81F3AC41C}"/>
                </a:ext>
              </a:extLst>
            </p:cNvPr>
            <p:cNvGrpSpPr/>
            <p:nvPr/>
          </p:nvGrpSpPr>
          <p:grpSpPr>
            <a:xfrm>
              <a:off x="6315181" y="1548561"/>
              <a:ext cx="3563646" cy="3046988"/>
              <a:chOff x="6782541" y="1518081"/>
              <a:chExt cx="3563646" cy="3046988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866055E6-4D16-1D27-44DC-842BF91BDE57}"/>
                  </a:ext>
                </a:extLst>
              </p:cNvPr>
              <p:cNvSpPr txBox="1"/>
              <p:nvPr/>
            </p:nvSpPr>
            <p:spPr>
              <a:xfrm>
                <a:off x="6782541" y="1518081"/>
                <a:ext cx="3551068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ln w="273050">
                      <a:solidFill>
                        <a:schemeClr val="bg1"/>
                      </a:solidFill>
                      <a:prstDash val="solid"/>
                    </a:ln>
                    <a:solidFill>
                      <a:schemeClr val="bg1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KHỞI ĐỘNG</a:t>
                </a:r>
                <a:endParaRPr lang="vi-VN" sz="9600" b="1" dirty="0">
                  <a:ln w="27305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xmlns="" id="{8FA7A718-489F-A635-4F1C-FDA9D0C72F8E}"/>
                  </a:ext>
                </a:extLst>
              </p:cNvPr>
              <p:cNvSpPr txBox="1"/>
              <p:nvPr/>
            </p:nvSpPr>
            <p:spPr>
              <a:xfrm>
                <a:off x="6795119" y="1518081"/>
                <a:ext cx="3551068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K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H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Ở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CC66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I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 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00FFFF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Đ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FF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Ộ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66FF99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N</a:t>
                </a:r>
                <a:r>
                  <a:rPr lang="en-US" sz="9600" b="1" dirty="0">
                    <a:ln w="28575">
                      <a:solidFill>
                        <a:schemeClr val="accent5">
                          <a:lumMod val="50000"/>
                        </a:schemeClr>
                      </a:solidFill>
                      <a:prstDash val="solid"/>
                    </a:ln>
                    <a:solidFill>
                      <a:srgbClr val="FF9966"/>
                    </a:solidFill>
                    <a:effectLst>
                      <a:outerShdw blurRad="50800" dist="38100" dir="2700000" algn="tl" rotWithShape="0">
                        <a:srgbClr val="841918">
                          <a:alpha val="40000"/>
                        </a:srgbClr>
                      </a:outerShdw>
                    </a:effectLst>
                    <a:latin typeface="UVN Banh Mi" pitchFamily="2" charset="0"/>
                  </a:rPr>
                  <a:t>G</a:t>
                </a:r>
                <a:endParaRPr lang="vi-VN" sz="9600" b="1" dirty="0">
                  <a:ln w="28575">
                    <a:solidFill>
                      <a:schemeClr val="accent5">
                        <a:lumMod val="50000"/>
                      </a:schemeClr>
                    </a:solidFill>
                    <a:prstDash val="solid"/>
                  </a:ln>
                  <a:solidFill>
                    <a:srgbClr val="FF9966"/>
                  </a:solidFill>
                  <a:effectLst>
                    <a:outerShdw blurRad="50800" dist="38100" dir="2700000" algn="tl" rotWithShape="0">
                      <a:srgbClr val="841918">
                        <a:alpha val="40000"/>
                      </a:srgbClr>
                    </a:outerShdw>
                  </a:effectLst>
                </a:endParaRPr>
              </a:p>
            </p:txBody>
          </p:sp>
        </p:grpSp>
      </p:grpSp>
      <p:pic>
        <p:nvPicPr>
          <p:cNvPr id="10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2E78FC3-B386-31AA-3008-1B48188FB9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62.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223295" y="-6704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09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0.96224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11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8E306D6-A8C9-AD69-5027-2240A76045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78CF4F4C-61DB-7880-7189-43E5C41FE410}"/>
              </a:ext>
            </a:extLst>
          </p:cNvPr>
          <p:cNvGrpSpPr/>
          <p:nvPr/>
        </p:nvGrpSpPr>
        <p:grpSpPr>
          <a:xfrm>
            <a:off x="4552665" y="264160"/>
            <a:ext cx="6923988" cy="2308324"/>
            <a:chOff x="976542" y="97471"/>
            <a:chExt cx="6418557" cy="1829743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94F9BAEC-8C8F-C36E-B440-54FACDA79EBC}"/>
                </a:ext>
              </a:extLst>
            </p:cNvPr>
            <p:cNvSpPr/>
            <p:nvPr/>
          </p:nvSpPr>
          <p:spPr>
            <a:xfrm>
              <a:off x="976542" y="135179"/>
              <a:ext cx="6418557" cy="1754327"/>
            </a:xfrm>
            <a:prstGeom prst="wedgeRoundRectCallout">
              <a:avLst>
                <a:gd name="adj1" fmla="val -55800"/>
                <a:gd name="adj2" fmla="val 32781"/>
                <a:gd name="adj3" fmla="val 16667"/>
              </a:avLst>
            </a:prstGeom>
            <a:solidFill>
              <a:srgbClr val="CCFFFF"/>
            </a:solid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schemeClr val="accent1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B2784F01-51B6-C1A3-88DA-86FB1D39DB65}"/>
                </a:ext>
              </a:extLst>
            </p:cNvPr>
            <p:cNvSpPr txBox="1"/>
            <p:nvPr/>
          </p:nvSpPr>
          <p:spPr>
            <a:xfrm>
              <a:off x="1091953" y="97471"/>
              <a:ext cx="6187735" cy="1829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/>
                <a:t>Chào</a:t>
              </a:r>
              <a:r>
                <a:rPr lang="en-US" sz="3600" dirty="0"/>
                <a:t>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bạn</a:t>
              </a:r>
              <a:r>
                <a:rPr lang="en-US" sz="3600" dirty="0"/>
                <a:t>. </a:t>
              </a:r>
              <a:r>
                <a:rPr lang="en-US" sz="3600" dirty="0" err="1"/>
                <a:t>Hôm</a:t>
              </a:r>
              <a:r>
                <a:rPr lang="en-US" sz="3600" dirty="0"/>
                <a:t> nay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bạn</a:t>
              </a:r>
              <a:r>
                <a:rPr lang="en-US" sz="3600" dirty="0"/>
                <a:t> </a:t>
              </a:r>
              <a:r>
                <a:rPr lang="en-US" sz="3600" dirty="0" err="1"/>
                <a:t>hãy</a:t>
              </a:r>
              <a:r>
                <a:rPr lang="en-US" sz="3600" dirty="0"/>
                <a:t> </a:t>
              </a:r>
              <a:r>
                <a:rPr lang="en-US" sz="3600" dirty="0" err="1"/>
                <a:t>cùng</a:t>
              </a:r>
              <a:r>
                <a:rPr lang="en-US" sz="3600" dirty="0"/>
                <a:t> </a:t>
              </a:r>
              <a:r>
                <a:rPr lang="en-US" sz="3600" dirty="0" err="1"/>
                <a:t>mình</a:t>
              </a:r>
              <a:r>
                <a:rPr lang="en-US" sz="3600" dirty="0"/>
                <a:t> </a:t>
              </a:r>
              <a:r>
                <a:rPr lang="en-US" sz="3600" dirty="0" err="1"/>
                <a:t>trải</a:t>
              </a:r>
              <a:r>
                <a:rPr lang="en-US" sz="3600" dirty="0"/>
                <a:t> </a:t>
              </a:r>
              <a:r>
                <a:rPr lang="en-US" sz="3600" dirty="0" err="1"/>
                <a:t>nghiệm</a:t>
              </a:r>
              <a:r>
                <a:rPr lang="en-US" sz="3600" dirty="0"/>
                <a:t> </a:t>
              </a:r>
              <a:r>
                <a:rPr lang="en-US" sz="3600" dirty="0" err="1"/>
                <a:t>một</a:t>
              </a:r>
              <a:r>
                <a:rPr lang="en-US" sz="3600" dirty="0"/>
                <a:t> </a:t>
              </a:r>
              <a:r>
                <a:rPr lang="en-US" sz="3600" dirty="0" err="1"/>
                <a:t>ngày</a:t>
              </a:r>
              <a:r>
                <a:rPr lang="en-US" sz="3600" dirty="0"/>
                <a:t> </a:t>
              </a:r>
              <a:r>
                <a:rPr lang="en-US" sz="3600" dirty="0" err="1"/>
                <a:t>làm</a:t>
              </a:r>
              <a:r>
                <a:rPr lang="en-US" sz="3600" dirty="0"/>
                <a:t> Shipper </a:t>
              </a:r>
              <a:r>
                <a:rPr lang="en-US" sz="3600" dirty="0" err="1"/>
                <a:t>thông</a:t>
              </a:r>
              <a:r>
                <a:rPr lang="en-US" sz="3600" dirty="0"/>
                <a:t> qua </a:t>
              </a:r>
              <a:r>
                <a:rPr lang="en-US" sz="3600" dirty="0" err="1"/>
                <a:t>các</a:t>
              </a:r>
              <a:r>
                <a:rPr lang="en-US" sz="3600" dirty="0"/>
                <a:t> </a:t>
              </a:r>
              <a:r>
                <a:rPr lang="en-US" sz="3600" dirty="0" err="1"/>
                <a:t>nhiệm</a:t>
              </a:r>
              <a:r>
                <a:rPr lang="en-US" sz="3600" dirty="0"/>
                <a:t> </a:t>
              </a:r>
              <a:r>
                <a:rPr lang="en-US" sz="3600" dirty="0" err="1"/>
                <a:t>vụ</a:t>
              </a:r>
              <a:r>
                <a:rPr lang="en-US" sz="3600" dirty="0"/>
                <a:t> </a:t>
              </a:r>
              <a:r>
                <a:rPr lang="en-US" sz="3600" dirty="0" err="1"/>
                <a:t>nhé</a:t>
              </a:r>
              <a:r>
                <a:rPr lang="en-US" sz="3600" dirty="0"/>
                <a:t>!</a:t>
              </a:r>
              <a:endParaRPr lang="vi-VN" sz="3600" dirty="0"/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915BC4B-A1A8-8A10-132A-783D3A890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7360" y="2766023"/>
            <a:ext cx="3178656" cy="382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3577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1218</Words>
  <Application>Microsoft Office PowerPoint</Application>
  <PresentationFormat>Widescreen</PresentationFormat>
  <Paragraphs>269</Paragraphs>
  <Slides>42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3" baseType="lpstr">
      <vt:lpstr>Arial</vt:lpstr>
      <vt:lpstr>Calibri</vt:lpstr>
      <vt:lpstr>Calibri (Body)</vt:lpstr>
      <vt:lpstr>Calibri Light</vt:lpstr>
      <vt:lpstr>SVN-Poky's</vt:lpstr>
      <vt:lpstr>UTM Cookies</vt:lpstr>
      <vt:lpstr>UTM Duepuntozero</vt:lpstr>
      <vt:lpstr>UTM Mother</vt:lpstr>
      <vt:lpstr>UTM Showcard</vt:lpstr>
      <vt:lpstr>UVN Banh Mi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Giang</dc:creator>
  <cp:lastModifiedBy>Huong Giang</cp:lastModifiedBy>
  <cp:revision>1</cp:revision>
  <dcterms:created xsi:type="dcterms:W3CDTF">2024-03-02T14:51:51Z</dcterms:created>
  <dcterms:modified xsi:type="dcterms:W3CDTF">2024-03-02T14:52:01Z</dcterms:modified>
</cp:coreProperties>
</file>